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6"/>
  </p:notesMasterIdLst>
  <p:sldIdLst>
    <p:sldId id="257" r:id="rId2"/>
    <p:sldId id="444" r:id="rId3"/>
    <p:sldId id="270" r:id="rId4"/>
    <p:sldId id="271" r:id="rId5"/>
    <p:sldId id="283" r:id="rId6"/>
    <p:sldId id="412" r:id="rId7"/>
    <p:sldId id="407" r:id="rId8"/>
    <p:sldId id="413" r:id="rId9"/>
    <p:sldId id="422" r:id="rId10"/>
    <p:sldId id="409" r:id="rId11"/>
    <p:sldId id="423" r:id="rId12"/>
    <p:sldId id="424" r:id="rId13"/>
    <p:sldId id="425" r:id="rId14"/>
    <p:sldId id="426" r:id="rId15"/>
    <p:sldId id="427" r:id="rId16"/>
    <p:sldId id="429" r:id="rId17"/>
    <p:sldId id="430" r:id="rId18"/>
    <p:sldId id="388" r:id="rId19"/>
    <p:sldId id="445" r:id="rId20"/>
    <p:sldId id="431" r:id="rId21"/>
    <p:sldId id="432" r:id="rId22"/>
    <p:sldId id="448" r:id="rId23"/>
    <p:sldId id="449" r:id="rId24"/>
    <p:sldId id="395" r:id="rId25"/>
    <p:sldId id="428" r:id="rId26"/>
    <p:sldId id="447" r:id="rId27"/>
    <p:sldId id="394" r:id="rId28"/>
    <p:sldId id="268" r:id="rId29"/>
    <p:sldId id="392" r:id="rId30"/>
    <p:sldId id="434" r:id="rId31"/>
    <p:sldId id="435" r:id="rId32"/>
    <p:sldId id="446" r:id="rId33"/>
    <p:sldId id="278" r:id="rId34"/>
    <p:sldId id="437" r:id="rId35"/>
    <p:sldId id="438" r:id="rId36"/>
    <p:sldId id="390" r:id="rId37"/>
    <p:sldId id="439" r:id="rId38"/>
    <p:sldId id="440" r:id="rId39"/>
    <p:sldId id="441" r:id="rId40"/>
    <p:sldId id="442" r:id="rId41"/>
    <p:sldId id="443" r:id="rId42"/>
    <p:sldId id="389" r:id="rId43"/>
    <p:sldId id="450" r:id="rId44"/>
    <p:sldId id="451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8F8F8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E57546-C35D-462E-9867-084C7B9DB616}" v="31" dt="2021-08-30T21:30:54.1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5250" autoAdjust="0"/>
  </p:normalViewPr>
  <p:slideViewPr>
    <p:cSldViewPr>
      <p:cViewPr varScale="1">
        <p:scale>
          <a:sx n="105" d="100"/>
          <a:sy n="105" d="100"/>
        </p:scale>
        <p:origin x="182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yan Reidel" userId="77356882-fb6f-4574-96ff-660544b018c1" providerId="ADAL" clId="{FFE57546-C35D-462E-9867-084C7B9DB616}"/>
    <pc:docChg chg="undo custSel addSld delSld modSld sldOrd">
      <pc:chgData name="Ryan Reidel" userId="77356882-fb6f-4574-96ff-660544b018c1" providerId="ADAL" clId="{FFE57546-C35D-462E-9867-084C7B9DB616}" dt="2021-08-30T21:35:19.604" v="388" actId="20577"/>
      <pc:docMkLst>
        <pc:docMk/>
      </pc:docMkLst>
      <pc:sldChg chg="modSp mod">
        <pc:chgData name="Ryan Reidel" userId="77356882-fb6f-4574-96ff-660544b018c1" providerId="ADAL" clId="{FFE57546-C35D-462E-9867-084C7B9DB616}" dt="2021-08-30T21:35:19.604" v="388" actId="20577"/>
        <pc:sldMkLst>
          <pc:docMk/>
          <pc:sldMk cId="0" sldId="257"/>
        </pc:sldMkLst>
        <pc:spChg chg="mod">
          <ac:chgData name="Ryan Reidel" userId="77356882-fb6f-4574-96ff-660544b018c1" providerId="ADAL" clId="{FFE57546-C35D-462E-9867-084C7B9DB616}" dt="2021-08-30T21:35:19.604" v="388" actId="20577"/>
          <ac:spMkLst>
            <pc:docMk/>
            <pc:sldMk cId="0" sldId="257"/>
            <ac:spMk id="3" creationId="{535CCAB8-872A-4D18-B9A6-938CB1DF5876}"/>
          </ac:spMkLst>
        </pc:spChg>
        <pc:spChg chg="mod">
          <ac:chgData name="Ryan Reidel" userId="77356882-fb6f-4574-96ff-660544b018c1" providerId="ADAL" clId="{FFE57546-C35D-462E-9867-084C7B9DB616}" dt="2021-08-30T21:35:12.229" v="373" actId="20577"/>
          <ac:spMkLst>
            <pc:docMk/>
            <pc:sldMk cId="0" sldId="257"/>
            <ac:spMk id="5" creationId="{00000000-0000-0000-0000-000000000000}"/>
          </ac:spMkLst>
        </pc:spChg>
      </pc:sldChg>
      <pc:sldChg chg="delSp modSp mod">
        <pc:chgData name="Ryan Reidel" userId="77356882-fb6f-4574-96ff-660544b018c1" providerId="ADAL" clId="{FFE57546-C35D-462E-9867-084C7B9DB616}" dt="2021-08-30T21:25:03.303" v="233" actId="1076"/>
        <pc:sldMkLst>
          <pc:docMk/>
          <pc:sldMk cId="0" sldId="268"/>
        </pc:sldMkLst>
        <pc:spChg chg="mod">
          <ac:chgData name="Ryan Reidel" userId="77356882-fb6f-4574-96ff-660544b018c1" providerId="ADAL" clId="{FFE57546-C35D-462E-9867-084C7B9DB616}" dt="2021-08-30T21:24:23.167" v="224" actId="20577"/>
          <ac:spMkLst>
            <pc:docMk/>
            <pc:sldMk cId="0" sldId="268"/>
            <ac:spMk id="19" creationId="{00000000-0000-0000-0000-000000000000}"/>
          </ac:spMkLst>
        </pc:spChg>
        <pc:spChg chg="del">
          <ac:chgData name="Ryan Reidel" userId="77356882-fb6f-4574-96ff-660544b018c1" providerId="ADAL" clId="{FFE57546-C35D-462E-9867-084C7B9DB616}" dt="2021-08-30T21:24:30.103" v="225" actId="478"/>
          <ac:spMkLst>
            <pc:docMk/>
            <pc:sldMk cId="0" sldId="268"/>
            <ac:spMk id="22" creationId="{00000000-0000-0000-0000-000000000000}"/>
          </ac:spMkLst>
        </pc:spChg>
        <pc:spChg chg="del">
          <ac:chgData name="Ryan Reidel" userId="77356882-fb6f-4574-96ff-660544b018c1" providerId="ADAL" clId="{FFE57546-C35D-462E-9867-084C7B9DB616}" dt="2021-08-30T21:24:31.637" v="226" actId="478"/>
          <ac:spMkLst>
            <pc:docMk/>
            <pc:sldMk cId="0" sldId="268"/>
            <ac:spMk id="23" creationId="{00000000-0000-0000-0000-000000000000}"/>
          </ac:spMkLst>
        </pc:spChg>
        <pc:spChg chg="mod">
          <ac:chgData name="Ryan Reidel" userId="77356882-fb6f-4574-96ff-660544b018c1" providerId="ADAL" clId="{FFE57546-C35D-462E-9867-084C7B9DB616}" dt="2021-08-30T21:25:03.303" v="233" actId="1076"/>
          <ac:spMkLst>
            <pc:docMk/>
            <pc:sldMk cId="0" sldId="268"/>
            <ac:spMk id="24" creationId="{00000000-0000-0000-0000-000000000000}"/>
          </ac:spMkLst>
        </pc:spChg>
        <pc:spChg chg="mod">
          <ac:chgData name="Ryan Reidel" userId="77356882-fb6f-4574-96ff-660544b018c1" providerId="ADAL" clId="{FFE57546-C35D-462E-9867-084C7B9DB616}" dt="2021-08-30T21:24:40.961" v="228" actId="1076"/>
          <ac:spMkLst>
            <pc:docMk/>
            <pc:sldMk cId="0" sldId="268"/>
            <ac:spMk id="25" creationId="{00000000-0000-0000-0000-000000000000}"/>
          </ac:spMkLst>
        </pc:spChg>
        <pc:picChg chg="mod">
          <ac:chgData name="Ryan Reidel" userId="77356882-fb6f-4574-96ff-660544b018c1" providerId="ADAL" clId="{FFE57546-C35D-462E-9867-084C7B9DB616}" dt="2021-08-30T21:24:49.617" v="230" actId="1076"/>
          <ac:picMkLst>
            <pc:docMk/>
            <pc:sldMk cId="0" sldId="268"/>
            <ac:picMk id="14" creationId="{00000000-0000-0000-0000-000000000000}"/>
          </ac:picMkLst>
        </pc:picChg>
        <pc:picChg chg="mod">
          <ac:chgData name="Ryan Reidel" userId="77356882-fb6f-4574-96ff-660544b018c1" providerId="ADAL" clId="{FFE57546-C35D-462E-9867-084C7B9DB616}" dt="2021-08-30T21:24:50.960" v="231" actId="1076"/>
          <ac:picMkLst>
            <pc:docMk/>
            <pc:sldMk cId="0" sldId="268"/>
            <ac:picMk id="15" creationId="{00000000-0000-0000-0000-000000000000}"/>
          </ac:picMkLst>
        </pc:picChg>
        <pc:picChg chg="del">
          <ac:chgData name="Ryan Reidel" userId="77356882-fb6f-4574-96ff-660544b018c1" providerId="ADAL" clId="{FFE57546-C35D-462E-9867-084C7B9DB616}" dt="2021-08-30T21:24:47.726" v="229" actId="478"/>
          <ac:picMkLst>
            <pc:docMk/>
            <pc:sldMk cId="0" sldId="268"/>
            <ac:picMk id="16" creationId="{00000000-0000-0000-0000-000000000000}"/>
          </ac:picMkLst>
        </pc:picChg>
        <pc:picChg chg="del">
          <ac:chgData name="Ryan Reidel" userId="77356882-fb6f-4574-96ff-660544b018c1" providerId="ADAL" clId="{FFE57546-C35D-462E-9867-084C7B9DB616}" dt="2021-08-30T21:24:47.726" v="229" actId="478"/>
          <ac:picMkLst>
            <pc:docMk/>
            <pc:sldMk cId="0" sldId="268"/>
            <ac:picMk id="17" creationId="{00000000-0000-0000-0000-000000000000}"/>
          </ac:picMkLst>
        </pc:picChg>
        <pc:picChg chg="mod">
          <ac:chgData name="Ryan Reidel" userId="77356882-fb6f-4574-96ff-660544b018c1" providerId="ADAL" clId="{FFE57546-C35D-462E-9867-084C7B9DB616}" dt="2021-08-30T21:24:52.719" v="232" actId="1076"/>
          <ac:picMkLst>
            <pc:docMk/>
            <pc:sldMk cId="0" sldId="268"/>
            <ac:picMk id="26" creationId="{00000000-0000-0000-0000-000000000000}"/>
          </ac:picMkLst>
        </pc:picChg>
      </pc:sldChg>
      <pc:sldChg chg="modSp add mod">
        <pc:chgData name="Ryan Reidel" userId="77356882-fb6f-4574-96ff-660544b018c1" providerId="ADAL" clId="{FFE57546-C35D-462E-9867-084C7B9DB616}" dt="2021-08-30T21:27:57.768" v="289" actId="20577"/>
        <pc:sldMkLst>
          <pc:docMk/>
          <pc:sldMk cId="2222325052" sldId="389"/>
        </pc:sldMkLst>
        <pc:spChg chg="mod">
          <ac:chgData name="Ryan Reidel" userId="77356882-fb6f-4574-96ff-660544b018c1" providerId="ADAL" clId="{FFE57546-C35D-462E-9867-084C7B9DB616}" dt="2021-08-30T21:27:57.768" v="289" actId="20577"/>
          <ac:spMkLst>
            <pc:docMk/>
            <pc:sldMk cId="2222325052" sldId="389"/>
            <ac:spMk id="10" creationId="{E2BCC7E5-D6BB-43D1-9795-4CD9680C966F}"/>
          </ac:spMkLst>
        </pc:spChg>
      </pc:sldChg>
      <pc:sldChg chg="modSp add mod">
        <pc:chgData name="Ryan Reidel" userId="77356882-fb6f-4574-96ff-660544b018c1" providerId="ADAL" clId="{FFE57546-C35D-462E-9867-084C7B9DB616}" dt="2021-08-30T21:30:18.528" v="347" actId="6549"/>
        <pc:sldMkLst>
          <pc:docMk/>
          <pc:sldMk cId="312743566" sldId="390"/>
        </pc:sldMkLst>
        <pc:spChg chg="mod">
          <ac:chgData name="Ryan Reidel" userId="77356882-fb6f-4574-96ff-660544b018c1" providerId="ADAL" clId="{FFE57546-C35D-462E-9867-084C7B9DB616}" dt="2021-08-30T21:30:18.528" v="347" actId="6549"/>
          <ac:spMkLst>
            <pc:docMk/>
            <pc:sldMk cId="312743566" sldId="390"/>
            <ac:spMk id="2" creationId="{9BCAD495-F010-4B5D-B6EC-1424F7BFED31}"/>
          </ac:spMkLst>
        </pc:spChg>
        <pc:spChg chg="mod">
          <ac:chgData name="Ryan Reidel" userId="77356882-fb6f-4574-96ff-660544b018c1" providerId="ADAL" clId="{FFE57546-C35D-462E-9867-084C7B9DB616}" dt="2021-08-30T21:30:15.028" v="346" actId="6549"/>
          <ac:spMkLst>
            <pc:docMk/>
            <pc:sldMk cId="312743566" sldId="390"/>
            <ac:spMk id="10" creationId="{E2BCC7E5-D6BB-43D1-9795-4CD9680C966F}"/>
          </ac:spMkLst>
        </pc:spChg>
      </pc:sldChg>
      <pc:sldChg chg="delSp modSp add mod">
        <pc:chgData name="Ryan Reidel" userId="77356882-fb6f-4574-96ff-660544b018c1" providerId="ADAL" clId="{FFE57546-C35D-462E-9867-084C7B9DB616}" dt="2021-08-30T21:28:58.591" v="324" actId="1076"/>
        <pc:sldMkLst>
          <pc:docMk/>
          <pc:sldMk cId="2652577689" sldId="392"/>
        </pc:sldMkLst>
        <pc:spChg chg="mod">
          <ac:chgData name="Ryan Reidel" userId="77356882-fb6f-4574-96ff-660544b018c1" providerId="ADAL" clId="{FFE57546-C35D-462E-9867-084C7B9DB616}" dt="2021-08-30T21:28:56.584" v="323" actId="1076"/>
          <ac:spMkLst>
            <pc:docMk/>
            <pc:sldMk cId="2652577689" sldId="392"/>
            <ac:spMk id="2" creationId="{9BCAD495-F010-4B5D-B6EC-1424F7BFED31}"/>
          </ac:spMkLst>
        </pc:spChg>
        <pc:spChg chg="del">
          <ac:chgData name="Ryan Reidel" userId="77356882-fb6f-4574-96ff-660544b018c1" providerId="ADAL" clId="{FFE57546-C35D-462E-9867-084C7B9DB616}" dt="2021-08-30T21:28:50.632" v="318" actId="478"/>
          <ac:spMkLst>
            <pc:docMk/>
            <pc:sldMk cId="2652577689" sldId="392"/>
            <ac:spMk id="4" creationId="{E0247EFE-C4B1-4102-B9A9-788E6B792DD0}"/>
          </ac:spMkLst>
        </pc:spChg>
        <pc:spChg chg="mod">
          <ac:chgData name="Ryan Reidel" userId="77356882-fb6f-4574-96ff-660544b018c1" providerId="ADAL" clId="{FFE57546-C35D-462E-9867-084C7B9DB616}" dt="2021-08-30T21:28:47.187" v="317" actId="20577"/>
          <ac:spMkLst>
            <pc:docMk/>
            <pc:sldMk cId="2652577689" sldId="392"/>
            <ac:spMk id="10" creationId="{E2BCC7E5-D6BB-43D1-9795-4CD9680C966F}"/>
          </ac:spMkLst>
        </pc:spChg>
        <pc:picChg chg="mod">
          <ac:chgData name="Ryan Reidel" userId="77356882-fb6f-4574-96ff-660544b018c1" providerId="ADAL" clId="{FFE57546-C35D-462E-9867-084C7B9DB616}" dt="2021-08-30T21:28:58.591" v="324" actId="1076"/>
          <ac:picMkLst>
            <pc:docMk/>
            <pc:sldMk cId="2652577689" sldId="392"/>
            <ac:picMk id="6" creationId="{D1F48567-9E3B-435F-A6E1-9F2B59C25476}"/>
          </ac:picMkLst>
        </pc:picChg>
      </pc:sldChg>
      <pc:sldChg chg="ord">
        <pc:chgData name="Ryan Reidel" userId="77356882-fb6f-4574-96ff-660544b018c1" providerId="ADAL" clId="{FFE57546-C35D-462E-9867-084C7B9DB616}" dt="2021-08-30T20:33:36.122" v="4"/>
        <pc:sldMkLst>
          <pc:docMk/>
          <pc:sldMk cId="2427839187" sldId="395"/>
        </pc:sldMkLst>
      </pc:sldChg>
      <pc:sldChg chg="ord">
        <pc:chgData name="Ryan Reidel" userId="77356882-fb6f-4574-96ff-660544b018c1" providerId="ADAL" clId="{FFE57546-C35D-462E-9867-084C7B9DB616}" dt="2021-08-30T20:33:39.379" v="6"/>
        <pc:sldMkLst>
          <pc:docMk/>
          <pc:sldMk cId="2636772645" sldId="428"/>
        </pc:sldMkLst>
      </pc:sldChg>
      <pc:sldChg chg="delSp modSp">
        <pc:chgData name="Ryan Reidel" userId="77356882-fb6f-4574-96ff-660544b018c1" providerId="ADAL" clId="{FFE57546-C35D-462E-9867-084C7B9DB616}" dt="2021-08-30T21:25:21.407" v="255" actId="1038"/>
        <pc:sldMkLst>
          <pc:docMk/>
          <pc:sldMk cId="621141589" sldId="434"/>
        </pc:sldMkLst>
        <pc:picChg chg="mod">
          <ac:chgData name="Ryan Reidel" userId="77356882-fb6f-4574-96ff-660544b018c1" providerId="ADAL" clId="{FFE57546-C35D-462E-9867-084C7B9DB616}" dt="2021-08-30T21:25:21.407" v="255" actId="1038"/>
          <ac:picMkLst>
            <pc:docMk/>
            <pc:sldMk cId="621141589" sldId="434"/>
            <ac:picMk id="2" creationId="{E39C4853-026E-4CFF-BC09-0A35E4A2987D}"/>
          </ac:picMkLst>
        </pc:picChg>
        <pc:picChg chg="mod">
          <ac:chgData name="Ryan Reidel" userId="77356882-fb6f-4574-96ff-660544b018c1" providerId="ADAL" clId="{FFE57546-C35D-462E-9867-084C7B9DB616}" dt="2021-08-30T21:25:21.407" v="255" actId="1038"/>
          <ac:picMkLst>
            <pc:docMk/>
            <pc:sldMk cId="621141589" sldId="434"/>
            <ac:picMk id="2050" creationId="{B81544DE-ADB1-41E1-8D89-A922B5286A35}"/>
          </ac:picMkLst>
        </pc:picChg>
        <pc:picChg chg="mod">
          <ac:chgData name="Ryan Reidel" userId="77356882-fb6f-4574-96ff-660544b018c1" providerId="ADAL" clId="{FFE57546-C35D-462E-9867-084C7B9DB616}" dt="2021-08-30T21:25:21.407" v="255" actId="1038"/>
          <ac:picMkLst>
            <pc:docMk/>
            <pc:sldMk cId="621141589" sldId="434"/>
            <ac:picMk id="2052" creationId="{2AAB634E-8BFC-4B97-BED5-B8A75C265367}"/>
          </ac:picMkLst>
        </pc:picChg>
        <pc:picChg chg="del">
          <ac:chgData name="Ryan Reidel" userId="77356882-fb6f-4574-96ff-660544b018c1" providerId="ADAL" clId="{FFE57546-C35D-462E-9867-084C7B9DB616}" dt="2021-08-30T21:25:12.934" v="235" actId="478"/>
          <ac:picMkLst>
            <pc:docMk/>
            <pc:sldMk cId="621141589" sldId="434"/>
            <ac:picMk id="9222" creationId="{00000000-0000-0000-0000-000000000000}"/>
          </ac:picMkLst>
        </pc:picChg>
        <pc:picChg chg="del">
          <ac:chgData name="Ryan Reidel" userId="77356882-fb6f-4574-96ff-660544b018c1" providerId="ADAL" clId="{FFE57546-C35D-462E-9867-084C7B9DB616}" dt="2021-08-30T21:25:11.214" v="234" actId="478"/>
          <ac:picMkLst>
            <pc:docMk/>
            <pc:sldMk cId="621141589" sldId="434"/>
            <ac:picMk id="9224" creationId="{00000000-0000-0000-0000-000000000000}"/>
          </ac:picMkLst>
        </pc:picChg>
        <pc:picChg chg="mod">
          <ac:chgData name="Ryan Reidel" userId="77356882-fb6f-4574-96ff-660544b018c1" providerId="ADAL" clId="{FFE57546-C35D-462E-9867-084C7B9DB616}" dt="2021-08-30T21:25:21.407" v="255" actId="1038"/>
          <ac:picMkLst>
            <pc:docMk/>
            <pc:sldMk cId="621141589" sldId="434"/>
            <ac:picMk id="9226" creationId="{00000000-0000-0000-0000-000000000000}"/>
          </ac:picMkLst>
        </pc:picChg>
        <pc:picChg chg="mod">
          <ac:chgData name="Ryan Reidel" userId="77356882-fb6f-4574-96ff-660544b018c1" providerId="ADAL" clId="{FFE57546-C35D-462E-9867-084C7B9DB616}" dt="2021-08-30T21:25:21.407" v="255" actId="1038"/>
          <ac:picMkLst>
            <pc:docMk/>
            <pc:sldMk cId="621141589" sldId="434"/>
            <ac:picMk id="9228" creationId="{00000000-0000-0000-0000-000000000000}"/>
          </ac:picMkLst>
        </pc:picChg>
      </pc:sldChg>
      <pc:sldChg chg="add del">
        <pc:chgData name="Ryan Reidel" userId="77356882-fb6f-4574-96ff-660544b018c1" providerId="ADAL" clId="{FFE57546-C35D-462E-9867-084C7B9DB616}" dt="2021-08-30T20:33:12.294" v="1" actId="2696"/>
        <pc:sldMkLst>
          <pc:docMk/>
          <pc:sldMk cId="1847915215" sldId="448"/>
        </pc:sldMkLst>
      </pc:sldChg>
      <pc:sldChg chg="addSp delSp modSp add mod">
        <pc:chgData name="Ryan Reidel" userId="77356882-fb6f-4574-96ff-660544b018c1" providerId="ADAL" clId="{FFE57546-C35D-462E-9867-084C7B9DB616}" dt="2021-08-30T21:23:58.735" v="222" actId="20577"/>
        <pc:sldMkLst>
          <pc:docMk/>
          <pc:sldMk cId="4249350820" sldId="449"/>
        </pc:sldMkLst>
        <pc:spChg chg="mod">
          <ac:chgData name="Ryan Reidel" userId="77356882-fb6f-4574-96ff-660544b018c1" providerId="ADAL" clId="{FFE57546-C35D-462E-9867-084C7B9DB616}" dt="2021-08-30T20:35:15.592" v="45" actId="20577"/>
          <ac:spMkLst>
            <pc:docMk/>
            <pc:sldMk cId="4249350820" sldId="449"/>
            <ac:spMk id="2" creationId="{00000000-0000-0000-0000-000000000000}"/>
          </ac:spMkLst>
        </pc:spChg>
        <pc:spChg chg="del">
          <ac:chgData name="Ryan Reidel" userId="77356882-fb6f-4574-96ff-660544b018c1" providerId="ADAL" clId="{FFE57546-C35D-462E-9867-084C7B9DB616}" dt="2021-08-30T20:34:47.155" v="7" actId="478"/>
          <ac:spMkLst>
            <pc:docMk/>
            <pc:sldMk cId="4249350820" sldId="449"/>
            <ac:spMk id="6" creationId="{DD9D4EC2-B20E-419C-B25E-AE01A5D05254}"/>
          </ac:spMkLst>
        </pc:spChg>
        <pc:spChg chg="del">
          <ac:chgData name="Ryan Reidel" userId="77356882-fb6f-4574-96ff-660544b018c1" providerId="ADAL" clId="{FFE57546-C35D-462E-9867-084C7B9DB616}" dt="2021-08-30T20:34:51.144" v="9" actId="478"/>
          <ac:spMkLst>
            <pc:docMk/>
            <pc:sldMk cId="4249350820" sldId="449"/>
            <ac:spMk id="14" creationId="{1BEBF5B3-00BA-4691-A3BC-D8340C1CCF90}"/>
          </ac:spMkLst>
        </pc:spChg>
        <pc:spChg chg="del">
          <ac:chgData name="Ryan Reidel" userId="77356882-fb6f-4574-96ff-660544b018c1" providerId="ADAL" clId="{FFE57546-C35D-462E-9867-084C7B9DB616}" dt="2021-08-30T20:34:51.144" v="9" actId="478"/>
          <ac:spMkLst>
            <pc:docMk/>
            <pc:sldMk cId="4249350820" sldId="449"/>
            <ac:spMk id="15" creationId="{D4D558F6-54F7-4DD5-9A21-FC0E00A98150}"/>
          </ac:spMkLst>
        </pc:spChg>
        <pc:spChg chg="del">
          <ac:chgData name="Ryan Reidel" userId="77356882-fb6f-4574-96ff-660544b018c1" providerId="ADAL" clId="{FFE57546-C35D-462E-9867-084C7B9DB616}" dt="2021-08-30T20:34:54.596" v="10" actId="478"/>
          <ac:spMkLst>
            <pc:docMk/>
            <pc:sldMk cId="4249350820" sldId="449"/>
            <ac:spMk id="16" creationId="{4CE5F919-9177-4D7E-B71F-BA01418C53AE}"/>
          </ac:spMkLst>
        </pc:spChg>
        <pc:spChg chg="del">
          <ac:chgData name="Ryan Reidel" userId="77356882-fb6f-4574-96ff-660544b018c1" providerId="ADAL" clId="{FFE57546-C35D-462E-9867-084C7B9DB616}" dt="2021-08-30T20:34:54.596" v="10" actId="478"/>
          <ac:spMkLst>
            <pc:docMk/>
            <pc:sldMk cId="4249350820" sldId="449"/>
            <ac:spMk id="17" creationId="{9CB7E187-E5D3-4449-9393-813EF0D83E1A}"/>
          </ac:spMkLst>
        </pc:spChg>
        <pc:spChg chg="del">
          <ac:chgData name="Ryan Reidel" userId="77356882-fb6f-4574-96ff-660544b018c1" providerId="ADAL" clId="{FFE57546-C35D-462E-9867-084C7B9DB616}" dt="2021-08-30T20:34:51.144" v="9" actId="478"/>
          <ac:spMkLst>
            <pc:docMk/>
            <pc:sldMk cId="4249350820" sldId="449"/>
            <ac:spMk id="18" creationId="{EC3EC779-C6AF-4154-8A53-F7A8D5D04DD9}"/>
          </ac:spMkLst>
        </pc:spChg>
        <pc:spChg chg="del">
          <ac:chgData name="Ryan Reidel" userId="77356882-fb6f-4574-96ff-660544b018c1" providerId="ADAL" clId="{FFE57546-C35D-462E-9867-084C7B9DB616}" dt="2021-08-30T20:34:51.144" v="9" actId="478"/>
          <ac:spMkLst>
            <pc:docMk/>
            <pc:sldMk cId="4249350820" sldId="449"/>
            <ac:spMk id="19" creationId="{547CB441-E0CC-4120-A123-FB04637C692C}"/>
          </ac:spMkLst>
        </pc:spChg>
        <pc:spChg chg="add mod">
          <ac:chgData name="Ryan Reidel" userId="77356882-fb6f-4574-96ff-660544b018c1" providerId="ADAL" clId="{FFE57546-C35D-462E-9867-084C7B9DB616}" dt="2021-08-30T21:23:58.735" v="222" actId="20577"/>
          <ac:spMkLst>
            <pc:docMk/>
            <pc:sldMk cId="4249350820" sldId="449"/>
            <ac:spMk id="20" creationId="{8A9A7AB7-0720-4723-9A63-7A23F1C948A5}"/>
          </ac:spMkLst>
        </pc:spChg>
        <pc:spChg chg="del">
          <ac:chgData name="Ryan Reidel" userId="77356882-fb6f-4574-96ff-660544b018c1" providerId="ADAL" clId="{FFE57546-C35D-462E-9867-084C7B9DB616}" dt="2021-08-30T20:34:47.155" v="7" actId="478"/>
          <ac:spMkLst>
            <pc:docMk/>
            <pc:sldMk cId="4249350820" sldId="449"/>
            <ac:spMk id="21" creationId="{00000000-0000-0000-0000-000000000000}"/>
          </ac:spMkLst>
        </pc:spChg>
        <pc:picChg chg="del">
          <ac:chgData name="Ryan Reidel" userId="77356882-fb6f-4574-96ff-660544b018c1" providerId="ADAL" clId="{FFE57546-C35D-462E-9867-084C7B9DB616}" dt="2021-08-30T20:34:51.144" v="9" actId="478"/>
          <ac:picMkLst>
            <pc:docMk/>
            <pc:sldMk cId="4249350820" sldId="449"/>
            <ac:picMk id="3" creationId="{1100A6BC-38A9-4249-AAF7-8B82566D3F54}"/>
          </ac:picMkLst>
        </pc:picChg>
        <pc:picChg chg="add mod modCrop">
          <ac:chgData name="Ryan Reidel" userId="77356882-fb6f-4574-96ff-660544b018c1" providerId="ADAL" clId="{FFE57546-C35D-462E-9867-084C7B9DB616}" dt="2021-08-30T21:22:45.994" v="51" actId="1076"/>
          <ac:picMkLst>
            <pc:docMk/>
            <pc:sldMk cId="4249350820" sldId="449"/>
            <ac:picMk id="4" creationId="{2230E548-98BE-4369-8896-C325962FBE3A}"/>
          </ac:picMkLst>
        </pc:picChg>
        <pc:picChg chg="del">
          <ac:chgData name="Ryan Reidel" userId="77356882-fb6f-4574-96ff-660544b018c1" providerId="ADAL" clId="{FFE57546-C35D-462E-9867-084C7B9DB616}" dt="2021-08-30T20:34:48.639" v="8" actId="478"/>
          <ac:picMkLst>
            <pc:docMk/>
            <pc:sldMk cId="4249350820" sldId="449"/>
            <ac:picMk id="5" creationId="{00000000-0000-0000-0000-000000000000}"/>
          </ac:picMkLst>
        </pc:picChg>
        <pc:picChg chg="del">
          <ac:chgData name="Ryan Reidel" userId="77356882-fb6f-4574-96ff-660544b018c1" providerId="ADAL" clId="{FFE57546-C35D-462E-9867-084C7B9DB616}" dt="2021-08-30T20:34:47.155" v="7" actId="478"/>
          <ac:picMkLst>
            <pc:docMk/>
            <pc:sldMk cId="4249350820" sldId="449"/>
            <ac:picMk id="2050" creationId="{72D5A317-3302-48F9-B193-0C861B588557}"/>
          </ac:picMkLst>
        </pc:picChg>
        <pc:picChg chg="del">
          <ac:chgData name="Ryan Reidel" userId="77356882-fb6f-4574-96ff-660544b018c1" providerId="ADAL" clId="{FFE57546-C35D-462E-9867-084C7B9DB616}" dt="2021-08-30T20:34:51.144" v="9" actId="478"/>
          <ac:picMkLst>
            <pc:docMk/>
            <pc:sldMk cId="4249350820" sldId="449"/>
            <ac:picMk id="2052" creationId="{E24EF6A1-30E6-44C9-BEFD-BE6019FFD81F}"/>
          </ac:picMkLst>
        </pc:picChg>
        <pc:picChg chg="del">
          <ac:chgData name="Ryan Reidel" userId="77356882-fb6f-4574-96ff-660544b018c1" providerId="ADAL" clId="{FFE57546-C35D-462E-9867-084C7B9DB616}" dt="2021-08-30T20:34:51.144" v="9" actId="478"/>
          <ac:picMkLst>
            <pc:docMk/>
            <pc:sldMk cId="4249350820" sldId="449"/>
            <ac:picMk id="2054" creationId="{288AC42E-FE73-428B-98B8-12521F59A1E5}"/>
          </ac:picMkLst>
        </pc:picChg>
        <pc:picChg chg="del">
          <ac:chgData name="Ryan Reidel" userId="77356882-fb6f-4574-96ff-660544b018c1" providerId="ADAL" clId="{FFE57546-C35D-462E-9867-084C7B9DB616}" dt="2021-08-30T20:34:54.596" v="10" actId="478"/>
          <ac:picMkLst>
            <pc:docMk/>
            <pc:sldMk cId="4249350820" sldId="449"/>
            <ac:picMk id="2056" creationId="{BDDC7357-AADC-41AF-9522-EB79718C5967}"/>
          </ac:picMkLst>
        </pc:picChg>
        <pc:picChg chg="del">
          <ac:chgData name="Ryan Reidel" userId="77356882-fb6f-4574-96ff-660544b018c1" providerId="ADAL" clId="{FFE57546-C35D-462E-9867-084C7B9DB616}" dt="2021-08-30T20:34:54.596" v="10" actId="478"/>
          <ac:picMkLst>
            <pc:docMk/>
            <pc:sldMk cId="4249350820" sldId="449"/>
            <ac:picMk id="2058" creationId="{26F6B1A2-F438-4DE1-8F8E-D781DD3F0E16}"/>
          </ac:picMkLst>
        </pc:picChg>
        <pc:picChg chg="del">
          <ac:chgData name="Ryan Reidel" userId="77356882-fb6f-4574-96ff-660544b018c1" providerId="ADAL" clId="{FFE57546-C35D-462E-9867-084C7B9DB616}" dt="2021-08-30T20:34:51.144" v="9" actId="478"/>
          <ac:picMkLst>
            <pc:docMk/>
            <pc:sldMk cId="4249350820" sldId="449"/>
            <ac:picMk id="2060" creationId="{2821F0EB-A95F-4A4C-BCC7-4CB97FD1533A}"/>
          </ac:picMkLst>
        </pc:picChg>
      </pc:sldChg>
      <pc:sldChg chg="addSp delSp modSp add mod">
        <pc:chgData name="Ryan Reidel" userId="77356882-fb6f-4574-96ff-660544b018c1" providerId="ADAL" clId="{FFE57546-C35D-462E-9867-084C7B9DB616}" dt="2021-08-30T21:33:44.595" v="371" actId="1035"/>
        <pc:sldMkLst>
          <pc:docMk/>
          <pc:sldMk cId="4236878334" sldId="450"/>
        </pc:sldMkLst>
        <pc:spChg chg="mod">
          <ac:chgData name="Ryan Reidel" userId="77356882-fb6f-4574-96ff-660544b018c1" providerId="ADAL" clId="{FFE57546-C35D-462E-9867-084C7B9DB616}" dt="2021-08-30T21:26:58.121" v="276" actId="20577"/>
          <ac:spMkLst>
            <pc:docMk/>
            <pc:sldMk cId="4236878334" sldId="450"/>
            <ac:spMk id="2" creationId="{00000000-0000-0000-0000-000000000000}"/>
          </ac:spMkLst>
        </pc:spChg>
        <pc:spChg chg="del">
          <ac:chgData name="Ryan Reidel" userId="77356882-fb6f-4574-96ff-660544b018c1" providerId="ADAL" clId="{FFE57546-C35D-462E-9867-084C7B9DB616}" dt="2021-08-30T21:30:54.137" v="348" actId="478"/>
          <ac:spMkLst>
            <pc:docMk/>
            <pc:sldMk cId="4236878334" sldId="450"/>
            <ac:spMk id="5" creationId="{00000000-0000-0000-0000-000000000000}"/>
          </ac:spMkLst>
        </pc:spChg>
        <pc:spChg chg="del">
          <ac:chgData name="Ryan Reidel" userId="77356882-fb6f-4574-96ff-660544b018c1" providerId="ADAL" clId="{FFE57546-C35D-462E-9867-084C7B9DB616}" dt="2021-08-30T21:30:54.137" v="348" actId="478"/>
          <ac:spMkLst>
            <pc:docMk/>
            <pc:sldMk cId="4236878334" sldId="450"/>
            <ac:spMk id="6" creationId="{00000000-0000-0000-0000-000000000000}"/>
          </ac:spMkLst>
        </pc:spChg>
        <pc:spChg chg="del">
          <ac:chgData name="Ryan Reidel" userId="77356882-fb6f-4574-96ff-660544b018c1" providerId="ADAL" clId="{FFE57546-C35D-462E-9867-084C7B9DB616}" dt="2021-08-30T21:30:54.137" v="348" actId="478"/>
          <ac:spMkLst>
            <pc:docMk/>
            <pc:sldMk cId="4236878334" sldId="450"/>
            <ac:spMk id="7" creationId="{00000000-0000-0000-0000-000000000000}"/>
          </ac:spMkLst>
        </pc:spChg>
        <pc:spChg chg="del">
          <ac:chgData name="Ryan Reidel" userId="77356882-fb6f-4574-96ff-660544b018c1" providerId="ADAL" clId="{FFE57546-C35D-462E-9867-084C7B9DB616}" dt="2021-08-30T21:30:54.137" v="348" actId="478"/>
          <ac:spMkLst>
            <pc:docMk/>
            <pc:sldMk cId="4236878334" sldId="450"/>
            <ac:spMk id="13" creationId="{00000000-0000-0000-0000-000000000000}"/>
          </ac:spMkLst>
        </pc:spChg>
        <pc:picChg chg="add del mod">
          <ac:chgData name="Ryan Reidel" userId="77356882-fb6f-4574-96ff-660544b018c1" providerId="ADAL" clId="{FFE57546-C35D-462E-9867-084C7B9DB616}" dt="2021-08-30T21:31:56.425" v="355" actId="478"/>
          <ac:picMkLst>
            <pc:docMk/>
            <pc:sldMk cId="4236878334" sldId="450"/>
            <ac:picMk id="4" creationId="{A9ED7FD0-EE49-4D16-835E-BB4CBFDEB382}"/>
          </ac:picMkLst>
        </pc:picChg>
        <pc:picChg chg="del">
          <ac:chgData name="Ryan Reidel" userId="77356882-fb6f-4574-96ff-660544b018c1" providerId="ADAL" clId="{FFE57546-C35D-462E-9867-084C7B9DB616}" dt="2021-08-30T21:30:54.137" v="348" actId="478"/>
          <ac:picMkLst>
            <pc:docMk/>
            <pc:sldMk cId="4236878334" sldId="450"/>
            <ac:picMk id="8" creationId="{00000000-0000-0000-0000-000000000000}"/>
          </ac:picMkLst>
        </pc:picChg>
        <pc:picChg chg="add mod">
          <ac:chgData name="Ryan Reidel" userId="77356882-fb6f-4574-96ff-660544b018c1" providerId="ADAL" clId="{FFE57546-C35D-462E-9867-084C7B9DB616}" dt="2021-08-30T21:33:44.595" v="371" actId="1035"/>
          <ac:picMkLst>
            <pc:docMk/>
            <pc:sldMk cId="4236878334" sldId="450"/>
            <ac:picMk id="10" creationId="{34690DD1-A632-427F-8D9E-78BB87FD88F1}"/>
          </ac:picMkLst>
        </pc:picChg>
        <pc:picChg chg="del">
          <ac:chgData name="Ryan Reidel" userId="77356882-fb6f-4574-96ff-660544b018c1" providerId="ADAL" clId="{FFE57546-C35D-462E-9867-084C7B9DB616}" dt="2021-08-30T21:30:54.137" v="348" actId="478"/>
          <ac:picMkLst>
            <pc:docMk/>
            <pc:sldMk cId="4236878334" sldId="450"/>
            <ac:picMk id="6147" creationId="{00000000-0000-0000-0000-000000000000}"/>
          </ac:picMkLst>
        </pc:picChg>
        <pc:picChg chg="del">
          <ac:chgData name="Ryan Reidel" userId="77356882-fb6f-4574-96ff-660544b018c1" providerId="ADAL" clId="{FFE57546-C35D-462E-9867-084C7B9DB616}" dt="2021-08-30T21:30:54.137" v="348" actId="478"/>
          <ac:picMkLst>
            <pc:docMk/>
            <pc:sldMk cId="4236878334" sldId="450"/>
            <ac:picMk id="6149" creationId="{00000000-0000-0000-0000-000000000000}"/>
          </ac:picMkLst>
        </pc:picChg>
      </pc:sldChg>
      <pc:sldChg chg="add">
        <pc:chgData name="Ryan Reidel" userId="77356882-fb6f-4574-96ff-660544b018c1" providerId="ADAL" clId="{FFE57546-C35D-462E-9867-084C7B9DB616}" dt="2021-08-30T21:31:53.861" v="354" actId="2890"/>
        <pc:sldMkLst>
          <pc:docMk/>
          <pc:sldMk cId="852350154" sldId="45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C1AA1D-3ADF-4D26-BEB3-7B1F1001DA3A}" type="datetimeFigureOut">
              <a:rPr lang="en-US" smtClean="0"/>
              <a:pPr/>
              <a:t>8/30/2021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2ED55B-AB26-465F-A491-C4C87C4601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726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1DE0C-4AB2-4B68-AEBE-CB43FCF1633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9530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ED55B-AB26-465F-A491-C4C87C4601F4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1151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ED55B-AB26-465F-A491-C4C87C4601F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5275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ED55B-AB26-465F-A491-C4C87C4601F4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2388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ED55B-AB26-465F-A491-C4C87C4601F4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320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B261B-8DE2-461E-9B73-53AB50D6AB4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9372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ED55B-AB26-465F-A491-C4C87C4601F4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8745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ED55B-AB26-465F-A491-C4C87C4601F4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5626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B261B-8DE2-461E-9B73-53AB50D6AB4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0286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now have something to complete with </a:t>
            </a:r>
            <a:r>
              <a:rPr lang="en-US" dirty="0" err="1"/>
              <a:t>Jaclo</a:t>
            </a:r>
            <a:r>
              <a:rPr lang="en-US" dirty="0"/>
              <a:t> and other air injected heads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B261B-8DE2-461E-9B73-53AB50D6AB4A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1823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B261B-8DE2-461E-9B73-53AB50D6AB4A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658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1DE0C-4AB2-4B68-AEBE-CB43FCF1633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2255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B261B-8DE2-461E-9B73-53AB50D6AB4A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3256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B261B-8DE2-461E-9B73-53AB50D6AB4A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160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1DE0C-4AB2-4B68-AEBE-CB43FCF1633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35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ED55B-AB26-465F-A491-C4C87C4601F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763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ED55B-AB26-465F-A491-C4C87C4601F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508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ED55B-AB26-465F-A491-C4C87C4601F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440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ED55B-AB26-465F-A491-C4C87C4601F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0897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B261B-8DE2-461E-9B73-53AB50D6AB4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5670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EPA website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B261B-8DE2-461E-9B73-53AB50D6AB4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294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6C1A-C9EF-4B97-BB87-C01D6EB620D8}" type="datetimeFigureOut">
              <a:rPr lang="en-US" smtClean="0"/>
              <a:pPr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2D950-D3BB-4B13-B9EE-CD55822181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6C1A-C9EF-4B97-BB87-C01D6EB620D8}" type="datetimeFigureOut">
              <a:rPr lang="en-US" smtClean="0"/>
              <a:pPr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2D950-D3BB-4B13-B9EE-CD55822181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6C1A-C9EF-4B97-BB87-C01D6EB620D8}" type="datetimeFigureOut">
              <a:rPr lang="en-US" smtClean="0"/>
              <a:pPr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2D950-D3BB-4B13-B9EE-CD55822181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6C1A-C9EF-4B97-BB87-C01D6EB620D8}" type="datetimeFigureOut">
              <a:rPr lang="en-US" smtClean="0"/>
              <a:pPr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2D950-D3BB-4B13-B9EE-CD55822181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6C1A-C9EF-4B97-BB87-C01D6EB620D8}" type="datetimeFigureOut">
              <a:rPr lang="en-US" smtClean="0"/>
              <a:pPr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2D950-D3BB-4B13-B9EE-CD55822181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6C1A-C9EF-4B97-BB87-C01D6EB620D8}" type="datetimeFigureOut">
              <a:rPr lang="en-US" smtClean="0"/>
              <a:pPr/>
              <a:t>8/30/2021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2D950-D3BB-4B13-B9EE-CD55822181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6C1A-C9EF-4B97-BB87-C01D6EB620D8}" type="datetimeFigureOut">
              <a:rPr lang="en-US" smtClean="0"/>
              <a:pPr/>
              <a:t>8/30/2021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2D950-D3BB-4B13-B9EE-CD55822181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6C1A-C9EF-4B97-BB87-C01D6EB620D8}" type="datetimeFigureOut">
              <a:rPr lang="en-US" smtClean="0"/>
              <a:pPr/>
              <a:t>8/30/2021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2D950-D3BB-4B13-B9EE-CD55822181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6C1A-C9EF-4B97-BB87-C01D6EB620D8}" type="datetimeFigureOut">
              <a:rPr lang="en-US" smtClean="0"/>
              <a:pPr/>
              <a:t>8/30/2021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2D950-D3BB-4B13-B9EE-CD55822181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6C1A-C9EF-4B97-BB87-C01D6EB620D8}" type="datetimeFigureOut">
              <a:rPr lang="en-US" smtClean="0"/>
              <a:pPr/>
              <a:t>8/30/2021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2D950-D3BB-4B13-B9EE-CD55822181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6C1A-C9EF-4B97-BB87-C01D6EB620D8}" type="datetimeFigureOut">
              <a:rPr lang="en-US" smtClean="0"/>
              <a:pPr/>
              <a:t>8/30/2021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2D950-D3BB-4B13-B9EE-CD55822181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BD6C1A-C9EF-4B97-BB87-C01D6EB620D8}" type="datetimeFigureOut">
              <a:rPr lang="en-US" smtClean="0"/>
              <a:pPr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D2D950-D3BB-4B13-B9EE-CD558221816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2016 Mountain Logo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391400" y="228600"/>
            <a:ext cx="1600204" cy="964864"/>
          </a:xfrm>
          <a:prstGeom prst="rect">
            <a:avLst/>
          </a:prstGeom>
        </p:spPr>
      </p:pic>
      <p:sp>
        <p:nvSpPr>
          <p:cNvPr id="9" name="Parallelogram 8"/>
          <p:cNvSpPr/>
          <p:nvPr/>
        </p:nvSpPr>
        <p:spPr>
          <a:xfrm>
            <a:off x="0" y="0"/>
            <a:ext cx="7543800" cy="1066800"/>
          </a:xfrm>
          <a:prstGeom prst="parallelogram">
            <a:avLst>
              <a:gd name="adj" fmla="val 77381"/>
            </a:avLst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" cy="10668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openxmlformats.org/officeDocument/2006/relationships/image" Target="../media/image46.pn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67.pn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12" Type="http://schemas.openxmlformats.org/officeDocument/2006/relationships/image" Target="../media/image66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11" Type="http://schemas.openxmlformats.org/officeDocument/2006/relationships/image" Target="../media/image65.jpeg"/><Relationship Id="rId5" Type="http://schemas.openxmlformats.org/officeDocument/2006/relationships/image" Target="../media/image59.jpeg"/><Relationship Id="rId15" Type="http://schemas.openxmlformats.org/officeDocument/2006/relationships/image" Target="../media/image69.jpeg"/><Relationship Id="rId10" Type="http://schemas.openxmlformats.org/officeDocument/2006/relationships/image" Target="../media/image64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Relationship Id="rId14" Type="http://schemas.openxmlformats.org/officeDocument/2006/relationships/image" Target="../media/image68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13" Type="http://schemas.openxmlformats.org/officeDocument/2006/relationships/image" Target="../media/image81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12" Type="http://schemas.openxmlformats.org/officeDocument/2006/relationships/image" Target="../media/image80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11" Type="http://schemas.openxmlformats.org/officeDocument/2006/relationships/image" Target="../media/image79.png"/><Relationship Id="rId5" Type="http://schemas.openxmlformats.org/officeDocument/2006/relationships/image" Target="../media/image73.jpeg"/><Relationship Id="rId15" Type="http://schemas.openxmlformats.org/officeDocument/2006/relationships/image" Target="../media/image83.jpeg"/><Relationship Id="rId10" Type="http://schemas.openxmlformats.org/officeDocument/2006/relationships/image" Target="../media/image78.jpeg"/><Relationship Id="rId4" Type="http://schemas.openxmlformats.org/officeDocument/2006/relationships/image" Target="../media/image72.jpeg"/><Relationship Id="rId9" Type="http://schemas.openxmlformats.org/officeDocument/2006/relationships/image" Target="../media/image77.png"/><Relationship Id="rId14" Type="http://schemas.openxmlformats.org/officeDocument/2006/relationships/image" Target="../media/image8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105.png"/><Relationship Id="rId7" Type="http://schemas.openxmlformats.org/officeDocument/2006/relationships/image" Target="../media/image109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5" Type="http://schemas.openxmlformats.org/officeDocument/2006/relationships/image" Target="../media/image107.png"/><Relationship Id="rId4" Type="http://schemas.openxmlformats.org/officeDocument/2006/relationships/image" Target="../media/image106.jpeg"/><Relationship Id="rId9" Type="http://schemas.openxmlformats.org/officeDocument/2006/relationships/image" Target="../media/image1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SYf0rZOcinE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Yf0rZOcinE?feature=oembed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2021 PK Guide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730" y="1981200"/>
            <a:ext cx="6096000" cy="40643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5CCAB8-872A-4D18-B9A6-938CB1DF5876}"/>
              </a:ext>
            </a:extLst>
          </p:cNvPr>
          <p:cNvSpPr txBox="1"/>
          <p:nvPr/>
        </p:nvSpPr>
        <p:spPr>
          <a:xfrm>
            <a:off x="228600" y="6324600"/>
            <a:ext cx="3429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August 30, 2021</a:t>
            </a:r>
          </a:p>
        </p:txBody>
      </p:sp>
    </p:spTree>
  </p:cSld>
  <p:clrMapOvr>
    <a:masterClrMapping/>
  </p:clrMapOvr>
  <p:transition advClick="0" advTm="12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altLang="en-US" sz="2400" dirty="0"/>
              <a:t>Mountain Perfect Grind disposers are 30% faster (2500 RPM) than the ISE Induction (1725 RPM) units. 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altLang="en-US" sz="2400" dirty="0"/>
              <a:t>Motor Speed + Design of Chamber = FASTER GRINDING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altLang="en-US" sz="2400" dirty="0"/>
              <a:t>This means the consumer finished the job much faster and spends less time over the sink. 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altLang="en-US" sz="2400" dirty="0"/>
              <a:t>Can be safely used with a septic system. </a:t>
            </a:r>
          </a:p>
          <a:p>
            <a:endParaRPr lang="en-US" altLang="en-US" dirty="0"/>
          </a:p>
          <a:p>
            <a:endParaRPr lang="en-US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Speed and Performance</a:t>
            </a:r>
          </a:p>
        </p:txBody>
      </p:sp>
    </p:spTree>
    <p:extLst>
      <p:ext uri="{BB962C8B-B14F-4D97-AF65-F5344CB8AC3E}">
        <p14:creationId xmlns:p14="http://schemas.microsoft.com/office/powerpoint/2010/main" val="1622793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Kitchen Sink Accessories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" y="1219200"/>
            <a:ext cx="6019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Air Switches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8200" y="2057400"/>
            <a:ext cx="571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Safety – Eliminate the risk of electrical shock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Perfect for island sink installations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2590800"/>
            <a:ext cx="3886200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2564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Kitchen Sink Accessories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1000" y="1153180"/>
            <a:ext cx="6019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Deluxe Air Switches</a:t>
            </a:r>
          </a:p>
        </p:txBody>
      </p:sp>
      <p:pic>
        <p:nvPicPr>
          <p:cNvPr id="1026" name="Picture 2" descr="http://resources.stonemediaworks.com/product/images/7161_1_Lar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9" y="4395045"/>
            <a:ext cx="1138374" cy="148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resources.stonemediaworks.com/product/images/7162_1_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899" y="4244727"/>
            <a:ext cx="1216313" cy="167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500399" y="6009975"/>
            <a:ext cx="966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MT957R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1000" y="5918281"/>
            <a:ext cx="966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MT957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05400" y="5456616"/>
            <a:ext cx="3558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NOTE: </a:t>
            </a:r>
            <a:r>
              <a:rPr lang="en-US" dirty="0"/>
              <a:t>Some manufacturers do not offer air switches: i.e. Kohler, DXV, Grohe, Hansgrohe, Delta, </a:t>
            </a:r>
            <a:r>
              <a:rPr lang="en-US" dirty="0" err="1"/>
              <a:t>Brizo</a:t>
            </a:r>
            <a:r>
              <a:rPr lang="en-US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1FC8D4-2D8C-434D-BFEC-DCE4C7A9C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83" y="4413333"/>
            <a:ext cx="2006916" cy="167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4C07ABE-E94F-4AA2-A040-C69481182C81}"/>
              </a:ext>
            </a:extLst>
          </p:cNvPr>
          <p:cNvSpPr txBox="1"/>
          <p:nvPr/>
        </p:nvSpPr>
        <p:spPr>
          <a:xfrm>
            <a:off x="2054802" y="6194108"/>
            <a:ext cx="966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MT962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FB333F-E36E-40F1-8DD3-552E84F18F2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69077" y="1605989"/>
            <a:ext cx="2611906" cy="217658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2839C41-8296-475A-B218-6605E6A9CA15}"/>
              </a:ext>
            </a:extLst>
          </p:cNvPr>
          <p:cNvSpPr txBox="1"/>
          <p:nvPr/>
        </p:nvSpPr>
        <p:spPr>
          <a:xfrm>
            <a:off x="4113532" y="3770394"/>
            <a:ext cx="966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MT962R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E9527B-5746-4CCD-973E-7C4DF34CF330}"/>
              </a:ext>
            </a:extLst>
          </p:cNvPr>
          <p:cNvSpPr txBox="1"/>
          <p:nvPr/>
        </p:nvSpPr>
        <p:spPr>
          <a:xfrm>
            <a:off x="5624918" y="3615517"/>
            <a:ext cx="3380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Solid Brass Button &amp; Flange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Longer Threaded Shank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1F2F33-6EA5-41CC-916E-C69E0CAABC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532" t="15217" r="31450" b="11043"/>
          <a:stretch/>
        </p:blipFill>
        <p:spPr>
          <a:xfrm>
            <a:off x="864466" y="1735357"/>
            <a:ext cx="1000035" cy="20472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723C6C9-D61C-4B8B-AFA2-3D7E67734520}"/>
              </a:ext>
            </a:extLst>
          </p:cNvPr>
          <p:cNvSpPr txBox="1"/>
          <p:nvPr/>
        </p:nvSpPr>
        <p:spPr>
          <a:xfrm>
            <a:off x="804096" y="3756744"/>
            <a:ext cx="966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MT964K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5F4520E-04A7-4155-9484-E7E3378F28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04" t="13826" r="31449" b="9652"/>
          <a:stretch/>
        </p:blipFill>
        <p:spPr bwMode="auto">
          <a:xfrm>
            <a:off x="2620434" y="1722217"/>
            <a:ext cx="966931" cy="2122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4D43584-2852-472E-B870-260D21F0274B}"/>
              </a:ext>
            </a:extLst>
          </p:cNvPr>
          <p:cNvSpPr txBox="1"/>
          <p:nvPr/>
        </p:nvSpPr>
        <p:spPr>
          <a:xfrm>
            <a:off x="2526961" y="3821223"/>
            <a:ext cx="966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MT964T</a:t>
            </a:r>
          </a:p>
        </p:txBody>
      </p:sp>
    </p:spTree>
    <p:extLst>
      <p:ext uri="{BB962C8B-B14F-4D97-AF65-F5344CB8AC3E}">
        <p14:creationId xmlns:p14="http://schemas.microsoft.com/office/powerpoint/2010/main" val="5929897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Kitchen Sink Accessories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115078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Sink Strainers &amp; Matching Disposer Flanges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" y="4054941"/>
            <a:ext cx="1043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MT8799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8600" y="1943594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Traditional</a:t>
            </a:r>
            <a:endParaRPr lang="en-US" sz="2400" b="1" dirty="0"/>
          </a:p>
          <a:p>
            <a:pPr algn="ctr"/>
            <a:r>
              <a:rPr lang="en-US" dirty="0"/>
              <a:t>Duo Strainer</a:t>
            </a:r>
          </a:p>
        </p:txBody>
      </p:sp>
      <p:pic>
        <p:nvPicPr>
          <p:cNvPr id="2052" name="Picture 4" descr="http://resources.stonemediaworks.com/product/images/7163_1_Large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72" y="2793655"/>
            <a:ext cx="2379728" cy="1784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119331" y="4282389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Sink</a:t>
            </a:r>
          </a:p>
        </p:txBody>
      </p:sp>
      <p:pic>
        <p:nvPicPr>
          <p:cNvPr id="2054" name="Picture 6" descr="http://resources.stonemediaworks.com/product/images/7166_1_Large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4800600"/>
            <a:ext cx="2743199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81000" y="6067186"/>
            <a:ext cx="1090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MT7799EV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76300" y="6312701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Disposer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743200" y="5681291"/>
            <a:ext cx="20574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Extended flange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3 bolts included to used when installing on thinner sinks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867400" y="1943594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Classic</a:t>
            </a:r>
            <a:endParaRPr lang="en-US" sz="2400" b="1" dirty="0"/>
          </a:p>
        </p:txBody>
      </p:sp>
      <p:pic>
        <p:nvPicPr>
          <p:cNvPr id="2056" name="Picture 8" descr="http://resources.stonemediaworks.com/product/images/2985_1_Original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517751"/>
            <a:ext cx="1500188" cy="163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671869" y="3733800"/>
            <a:ext cx="1043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MT300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305175" y="3931830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Sink</a:t>
            </a:r>
          </a:p>
        </p:txBody>
      </p:sp>
      <p:pic>
        <p:nvPicPr>
          <p:cNvPr id="2058" name="Picture 10" descr="http://resources.stonemediaworks.com/product/images/2960_1_Original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264" y="3415358"/>
            <a:ext cx="1625964" cy="1586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6819900" y="4580109"/>
            <a:ext cx="1043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MT200EV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243129" y="4782508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Disposer</a:t>
            </a:r>
          </a:p>
        </p:txBody>
      </p:sp>
      <p:pic>
        <p:nvPicPr>
          <p:cNvPr id="2060" name="Picture 12" descr="http://resources.stonemediaworks.com/product/images/2963_1_Original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175" y="5002300"/>
            <a:ext cx="1605999" cy="161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6858000" y="6248400"/>
            <a:ext cx="1043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MT202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617565" y="6482751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Disposer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098957" y="5945974"/>
            <a:ext cx="2057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Extended flange</a:t>
            </a:r>
          </a:p>
        </p:txBody>
      </p:sp>
    </p:spTree>
    <p:extLst>
      <p:ext uri="{BB962C8B-B14F-4D97-AF65-F5344CB8AC3E}">
        <p14:creationId xmlns:p14="http://schemas.microsoft.com/office/powerpoint/2010/main" val="24369522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Kitchen Sink Accessories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115078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Sink Strainers &amp; Matching Disposer Flanges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2166" y="3657600"/>
            <a:ext cx="1043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MT310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8600" y="1943594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Contemporary</a:t>
            </a:r>
            <a:endParaRPr lang="en-US" sz="2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22527" y="3885712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Sink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867400" y="1943594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3-in-1</a:t>
            </a:r>
            <a:endParaRPr lang="en-US" sz="2400" b="1" dirty="0"/>
          </a:p>
        </p:txBody>
      </p:sp>
      <p:pic>
        <p:nvPicPr>
          <p:cNvPr id="3074" name="Picture 2" descr="http://resources.stonemediaworks.com/product/images/7164_1_Large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45667" y="2400309"/>
            <a:ext cx="2229896" cy="1672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resources.stonemediaworks.com/product/images/7167_1_Large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698" y="3772634"/>
            <a:ext cx="2049902" cy="153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resources.stonemediaworks.com/product/images/7168_1_Large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42" y="5223060"/>
            <a:ext cx="2129695" cy="159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681550" y="4803586"/>
            <a:ext cx="1043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MT210EV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886160" y="5002300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Disposer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052432" y="6295752"/>
            <a:ext cx="1043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MT212EV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959584" y="6536982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Disposer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42637" y="6198513"/>
            <a:ext cx="9978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Extended flange</a:t>
            </a:r>
          </a:p>
        </p:txBody>
      </p:sp>
      <p:pic>
        <p:nvPicPr>
          <p:cNvPr id="3080" name="Picture 8" descr="http://resources.stonemediaworks.com/product/images/7165_1_Large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731" y="2358550"/>
            <a:ext cx="2341252" cy="175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5129069" y="3581400"/>
            <a:ext cx="1043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MT115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562600" y="3761601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Sink</a:t>
            </a:r>
          </a:p>
        </p:txBody>
      </p:sp>
      <p:pic>
        <p:nvPicPr>
          <p:cNvPr id="3082" name="Picture 10" descr="http://resources.stonemediaworks.com/product/images/7169_1_Large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523" y="4038600"/>
            <a:ext cx="2219181" cy="166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7726512" y="4197580"/>
            <a:ext cx="1043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MT120EV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248077" y="4416170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Disposer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780101" y="4596389"/>
            <a:ext cx="10199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Removable basket NOT included</a:t>
            </a:r>
          </a:p>
        </p:txBody>
      </p:sp>
      <p:pic>
        <p:nvPicPr>
          <p:cNvPr id="3084" name="Picture 12" descr="http://resources.stonemediaworks.com/product/images/7170_1_Large.jpg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6" b="17481"/>
          <a:stretch/>
        </p:blipFill>
        <p:spPr bwMode="auto">
          <a:xfrm>
            <a:off x="4404574" y="5378450"/>
            <a:ext cx="2663825" cy="140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4648200" y="6477000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MT130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334000" y="6477000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Disposer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12323" y="5849476"/>
            <a:ext cx="2057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Extended flange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3 bolts included to used when installing on thinner sinks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Includes removable basket</a:t>
            </a:r>
          </a:p>
        </p:txBody>
      </p:sp>
    </p:spTree>
    <p:extLst>
      <p:ext uri="{BB962C8B-B14F-4D97-AF65-F5344CB8AC3E}">
        <p14:creationId xmlns:p14="http://schemas.microsoft.com/office/powerpoint/2010/main" val="38827025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Kitchen Sink Accessories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115078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Soap / Lotion Dispensers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33400" y="2209800"/>
            <a:ext cx="3886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Larger 16 </a:t>
            </a:r>
            <a:r>
              <a:rPr lang="en-US" sz="2000" dirty="0" err="1"/>
              <a:t>oz</a:t>
            </a:r>
            <a:r>
              <a:rPr lang="en-US" sz="2000" dirty="0"/>
              <a:t> reservoir bottle vs competitors 12 </a:t>
            </a:r>
            <a:r>
              <a:rPr lang="en-US" sz="2000" dirty="0" err="1"/>
              <a:t>oz</a:t>
            </a:r>
            <a:endParaRPr lang="en-US" sz="2000" dirty="0"/>
          </a:p>
          <a:p>
            <a:pPr marL="171450" indent="-1714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All units easily refill from above the countertop</a:t>
            </a:r>
          </a:p>
          <a:p>
            <a:pPr marL="171450" indent="-1714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Lifetime warranty on all pumps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2667000"/>
            <a:ext cx="336176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3490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Water Appliances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115078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Little Gourmet Premium Hot Water System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191000" y="1985319"/>
            <a:ext cx="3657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Reverse Osmosis Compatible</a:t>
            </a:r>
          </a:p>
          <a:p>
            <a:pPr marL="171450" indent="-1714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190°+ Instantly</a:t>
            </a:r>
          </a:p>
          <a:p>
            <a:pPr marL="171450" indent="-1714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1300w Power</a:t>
            </a:r>
          </a:p>
          <a:p>
            <a:pPr marL="171450" indent="-1714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Energy Efficient – Uses less energy than a 40w light bulb</a:t>
            </a:r>
          </a:p>
          <a:p>
            <a:pPr marL="171450" indent="-1714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5/8 Gallon Tank Size</a:t>
            </a:r>
          </a:p>
          <a:p>
            <a:pPr marL="171450" indent="-1714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3 Year Warranty</a:t>
            </a:r>
          </a:p>
        </p:txBody>
      </p:sp>
      <p:pic>
        <p:nvPicPr>
          <p:cNvPr id="4098" name="Picture 2" descr="http://resources.stonemediaworks.com/product/images/6180_1_Large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81200"/>
            <a:ext cx="2928377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1000" y="5463194"/>
            <a:ext cx="1043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MT641-3</a:t>
            </a:r>
          </a:p>
        </p:txBody>
      </p:sp>
    </p:spTree>
    <p:extLst>
      <p:ext uri="{BB962C8B-B14F-4D97-AF65-F5344CB8AC3E}">
        <p14:creationId xmlns:p14="http://schemas.microsoft.com/office/powerpoint/2010/main" val="42194400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Water Appliances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115078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Mountain Chill Water Chiller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81000" y="2819400"/>
            <a:ext cx="3657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39° to 50° Water Instantly</a:t>
            </a:r>
          </a:p>
          <a:p>
            <a:pPr marL="171450" indent="-1714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1.5 Gallons per Hour</a:t>
            </a:r>
          </a:p>
          <a:p>
            <a:pPr marL="171450" indent="-1714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1/2 Gallon Tank Size</a:t>
            </a:r>
          </a:p>
          <a:p>
            <a:pPr marL="171450" indent="-1714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3 Year Warranty</a:t>
            </a:r>
          </a:p>
        </p:txBody>
      </p:sp>
      <p:pic>
        <p:nvPicPr>
          <p:cNvPr id="6146" name="Picture 2" descr="http://resources.stonemediaworks.com/product/images/3097_3_Large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133599"/>
            <a:ext cx="4572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050434" y="5181600"/>
            <a:ext cx="1043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MT670-2</a:t>
            </a:r>
          </a:p>
        </p:txBody>
      </p:sp>
    </p:spTree>
    <p:extLst>
      <p:ext uri="{BB962C8B-B14F-4D97-AF65-F5344CB8AC3E}">
        <p14:creationId xmlns:p14="http://schemas.microsoft.com/office/powerpoint/2010/main" val="38453125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AACA5DF-1C8B-4986-9785-781CF891F514}"/>
              </a:ext>
            </a:extLst>
          </p:cNvPr>
          <p:cNvSpPr txBox="1"/>
          <p:nvPr/>
        </p:nvSpPr>
        <p:spPr>
          <a:xfrm>
            <a:off x="475627" y="1171637"/>
            <a:ext cx="7749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Mountain Pure Water Filtration</a:t>
            </a:r>
            <a:endParaRPr lang="en-US" sz="4236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5806F8-0370-417A-9815-5C0CAB9636CF}"/>
              </a:ext>
            </a:extLst>
          </p:cNvPr>
          <p:cNvSpPr txBox="1"/>
          <p:nvPr/>
        </p:nvSpPr>
        <p:spPr>
          <a:xfrm>
            <a:off x="0" y="228602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Water Appliances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08E64E-3418-4222-900A-956095FCF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826229"/>
            <a:ext cx="2042935" cy="4800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831B7F2-5331-4CF2-B9E6-BE0226A050EA}"/>
              </a:ext>
            </a:extLst>
          </p:cNvPr>
          <p:cNvSpPr/>
          <p:nvPr/>
        </p:nvSpPr>
        <p:spPr>
          <a:xfrm>
            <a:off x="3505200" y="1826229"/>
            <a:ext cx="5411073" cy="4627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18" dirty="0"/>
              <a:t>The case for the need of water filtration has been made. Homeowners regularly drink bottled water or ‘filtered’ water from the refrigerator. </a:t>
            </a:r>
          </a:p>
          <a:p>
            <a:endParaRPr lang="en-US" sz="2118" dirty="0"/>
          </a:p>
          <a:p>
            <a:endParaRPr lang="en-US" sz="2118" dirty="0"/>
          </a:p>
          <a:p>
            <a:r>
              <a:rPr lang="en-US" sz="2118" dirty="0"/>
              <a:t>Instances of LEAD found in potable water due to governmental negligence has grabbed headlines…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Flint, MI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Newark, NJ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Baltimore, MD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Chicago, IL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Milwaukee, WI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1412" dirty="0"/>
          </a:p>
        </p:txBody>
      </p:sp>
    </p:spTree>
    <p:extLst>
      <p:ext uri="{BB962C8B-B14F-4D97-AF65-F5344CB8AC3E}">
        <p14:creationId xmlns:p14="http://schemas.microsoft.com/office/powerpoint/2010/main" val="41657994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C5806F8-0370-417A-9815-5C0CAB9636CF}"/>
              </a:ext>
            </a:extLst>
          </p:cNvPr>
          <p:cNvSpPr txBox="1"/>
          <p:nvPr/>
        </p:nvSpPr>
        <p:spPr>
          <a:xfrm>
            <a:off x="0" y="228602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Water Appliances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AA20CC-35A2-4552-882C-DD326D706583}"/>
              </a:ext>
            </a:extLst>
          </p:cNvPr>
          <p:cNvSpPr txBox="1"/>
          <p:nvPr/>
        </p:nvSpPr>
        <p:spPr>
          <a:xfrm>
            <a:off x="641848" y="1066800"/>
            <a:ext cx="7860303" cy="581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77" b="1" dirty="0">
                <a:solidFill>
                  <a:srgbClr val="FF0000"/>
                </a:solidFill>
              </a:rPr>
              <a:t>LEAD</a:t>
            </a:r>
            <a:r>
              <a:rPr lang="en-US" sz="3177" dirty="0"/>
              <a:t>		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3A86A3-3A89-4F6C-954A-1FD9D257B344}"/>
              </a:ext>
            </a:extLst>
          </p:cNvPr>
          <p:cNvSpPr/>
          <p:nvPr/>
        </p:nvSpPr>
        <p:spPr>
          <a:xfrm>
            <a:off x="837327" y="1671345"/>
            <a:ext cx="7622095" cy="7441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18" dirty="0"/>
              <a:t>Homes built prior to 1986 may have 20% or more lead in their plumbing system</a:t>
            </a:r>
            <a:endParaRPr lang="en-US" sz="1412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FEC585-0BAE-44E3-9D4D-6B930EA4E685}"/>
              </a:ext>
            </a:extLst>
          </p:cNvPr>
          <p:cNvSpPr/>
          <p:nvPr/>
        </p:nvSpPr>
        <p:spPr>
          <a:xfrm>
            <a:off x="834270" y="2566799"/>
            <a:ext cx="7622095" cy="7441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18" dirty="0"/>
              <a:t>Lead can be found in newer homes as well…until June 2014, the legal limit for “lead-free” pipes was up to 8%</a:t>
            </a:r>
            <a:endParaRPr lang="en-US" sz="1412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54480E-4C21-4261-A34C-29B48954C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3513761"/>
            <a:ext cx="5181600" cy="32940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0B3C5F-1969-4D5A-BE90-8AD67BCE33BD}"/>
              </a:ext>
            </a:extLst>
          </p:cNvPr>
          <p:cNvSpPr txBox="1"/>
          <p:nvPr/>
        </p:nvSpPr>
        <p:spPr>
          <a:xfrm>
            <a:off x="152400" y="6352399"/>
            <a:ext cx="16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EPA Website</a:t>
            </a:r>
          </a:p>
        </p:txBody>
      </p:sp>
    </p:spTree>
    <p:extLst>
      <p:ext uri="{BB962C8B-B14F-4D97-AF65-F5344CB8AC3E}">
        <p14:creationId xmlns:p14="http://schemas.microsoft.com/office/powerpoint/2010/main" val="280169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2BCC7E5-D6BB-43D1-9795-4CD9680C966F}"/>
              </a:ext>
            </a:extLst>
          </p:cNvPr>
          <p:cNvSpPr txBox="1"/>
          <p:nvPr/>
        </p:nvSpPr>
        <p:spPr>
          <a:xfrm>
            <a:off x="0" y="228602"/>
            <a:ext cx="693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useo Slab 500" pitchFamily="50" charset="0"/>
              </a:rPr>
              <a:t>Kitchen Sink Suite Installation Guide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2D0373-958B-4D5E-A378-8C9782438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219200"/>
            <a:ext cx="4267200" cy="541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4113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Water Appliances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601549" y="11619083"/>
            <a:ext cx="532154" cy="20713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39° to 50° Water Instantly</a:t>
            </a:r>
          </a:p>
          <a:p>
            <a:pPr marL="171450" indent="-1714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1.5 Gallons per Hour</a:t>
            </a:r>
          </a:p>
          <a:p>
            <a:pPr marL="171450" indent="-1714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1/2 Gallon Tank Size</a:t>
            </a:r>
          </a:p>
          <a:p>
            <a:pPr marL="171450" indent="-1714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3 Year Warranty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677CA5-A624-42C9-9492-EB23BED12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933" y="1143000"/>
            <a:ext cx="7391400" cy="563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2455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Water Appliances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222" y="1904703"/>
            <a:ext cx="7671556" cy="373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8143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Water Appliances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219200"/>
            <a:ext cx="3017520" cy="62179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18440" y="1810512"/>
            <a:ext cx="2600960" cy="20313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The Francis Anthony Collection of Point of Use and Instant Hot Faucets are among the smallest available. Utilizing  a mini cartridge designed in Europe, the Francis Anthony faucets are not just shorter, but maintain their proportions throughout the entire faucet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2D5A317-3302-48F9-B193-0C861B5885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87" t="21005" r="36087" b="19392"/>
          <a:stretch/>
        </p:blipFill>
        <p:spPr bwMode="auto">
          <a:xfrm>
            <a:off x="3554292" y="2040469"/>
            <a:ext cx="1017708" cy="1816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E24EF6A1-30E6-44C9-BEFD-BE6019FFD8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3" t="4087" r="24493" b="4087"/>
          <a:stretch/>
        </p:blipFill>
        <p:spPr bwMode="auto">
          <a:xfrm>
            <a:off x="5334000" y="2040469"/>
            <a:ext cx="1200912" cy="180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288AC42E-FE73-428B-98B8-12521F59A1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75" t="23565" r="36087" b="22174"/>
          <a:stretch/>
        </p:blipFill>
        <p:spPr bwMode="auto">
          <a:xfrm>
            <a:off x="7239000" y="2034373"/>
            <a:ext cx="1134483" cy="1816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BDDC7357-AADC-41AF-9522-EB79718C59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87" t="21005" r="37092" b="21005"/>
          <a:stretch/>
        </p:blipFill>
        <p:spPr bwMode="auto">
          <a:xfrm>
            <a:off x="887291" y="4191000"/>
            <a:ext cx="1017709" cy="1833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26F6B1A2-F438-4DE1-8F8E-D781DD3F0E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87" t="21005" r="36087" b="21005"/>
          <a:stretch/>
        </p:blipFill>
        <p:spPr bwMode="auto">
          <a:xfrm>
            <a:off x="2830363" y="4191001"/>
            <a:ext cx="1055837" cy="1833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2821F0EB-A95F-4A4C-BCC7-4CB97FD153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28" t="20449" r="34927" b="21005"/>
          <a:stretch/>
        </p:blipFill>
        <p:spPr bwMode="auto">
          <a:xfrm>
            <a:off x="4724401" y="4191000"/>
            <a:ext cx="1142999" cy="184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00A6BC-38A9-4249-AAF7-8B82566D3F5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290" r="30754" b="2310"/>
          <a:stretch/>
        </p:blipFill>
        <p:spPr>
          <a:xfrm>
            <a:off x="6871032" y="4077270"/>
            <a:ext cx="949087" cy="19833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9D4EC2-B20E-419C-B25E-AE01A5D05254}"/>
              </a:ext>
            </a:extLst>
          </p:cNvPr>
          <p:cNvSpPr txBox="1"/>
          <p:nvPr/>
        </p:nvSpPr>
        <p:spPr>
          <a:xfrm>
            <a:off x="3523488" y="3703337"/>
            <a:ext cx="8467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MT1800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EBF5B3-00BA-4691-A3BC-D8340C1CCF90}"/>
              </a:ext>
            </a:extLst>
          </p:cNvPr>
          <p:cNvSpPr txBox="1"/>
          <p:nvPr/>
        </p:nvSpPr>
        <p:spPr>
          <a:xfrm>
            <a:off x="5413561" y="3682554"/>
            <a:ext cx="8467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MT1820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D558F6-54F7-4DD5-9A21-FC0E00A98150}"/>
              </a:ext>
            </a:extLst>
          </p:cNvPr>
          <p:cNvSpPr txBox="1"/>
          <p:nvPr/>
        </p:nvSpPr>
        <p:spPr>
          <a:xfrm>
            <a:off x="7239000" y="3663312"/>
            <a:ext cx="8467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MT1830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E5F919-9177-4D7E-B71F-BA01418C53AE}"/>
              </a:ext>
            </a:extLst>
          </p:cNvPr>
          <p:cNvSpPr txBox="1"/>
          <p:nvPr/>
        </p:nvSpPr>
        <p:spPr>
          <a:xfrm>
            <a:off x="733561" y="5783593"/>
            <a:ext cx="8467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MT1840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B7E187-E5D3-4449-9393-813EF0D83E1A}"/>
              </a:ext>
            </a:extLst>
          </p:cNvPr>
          <p:cNvSpPr txBox="1"/>
          <p:nvPr/>
        </p:nvSpPr>
        <p:spPr>
          <a:xfrm>
            <a:off x="2731726" y="5804929"/>
            <a:ext cx="8467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MT1850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3EC779-C6AF-4154-8A53-F7A8D5D04DD9}"/>
              </a:ext>
            </a:extLst>
          </p:cNvPr>
          <p:cNvSpPr txBox="1"/>
          <p:nvPr/>
        </p:nvSpPr>
        <p:spPr>
          <a:xfrm>
            <a:off x="4739420" y="5783592"/>
            <a:ext cx="8467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MT1870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7CB441-E0CC-4120-A123-FB04637C692C}"/>
              </a:ext>
            </a:extLst>
          </p:cNvPr>
          <p:cNvSpPr txBox="1"/>
          <p:nvPr/>
        </p:nvSpPr>
        <p:spPr>
          <a:xfrm>
            <a:off x="6629400" y="5783592"/>
            <a:ext cx="8467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MT1880</a:t>
            </a:r>
          </a:p>
        </p:txBody>
      </p:sp>
    </p:spTree>
    <p:extLst>
      <p:ext uri="{BB962C8B-B14F-4D97-AF65-F5344CB8AC3E}">
        <p14:creationId xmlns:p14="http://schemas.microsoft.com/office/powerpoint/2010/main" val="18479152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Industrial Lever Handle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30E548-98BE-4369-8896-C325962FBE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841" t="50000" r="23333" b="2696"/>
          <a:stretch/>
        </p:blipFill>
        <p:spPr>
          <a:xfrm>
            <a:off x="1371600" y="2438400"/>
            <a:ext cx="1828800" cy="25908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A9A7AB7-0720-4723-9A63-7A23F1C948A5}"/>
              </a:ext>
            </a:extLst>
          </p:cNvPr>
          <p:cNvSpPr txBox="1"/>
          <p:nvPr/>
        </p:nvSpPr>
        <p:spPr>
          <a:xfrm>
            <a:off x="4343400" y="2444496"/>
            <a:ext cx="4495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000" dirty="0"/>
              <a:t>Available in the following faucet series: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MT1820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MT1830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MT1840</a:t>
            </a:r>
          </a:p>
        </p:txBody>
      </p:sp>
    </p:spTree>
    <p:extLst>
      <p:ext uri="{BB962C8B-B14F-4D97-AF65-F5344CB8AC3E}">
        <p14:creationId xmlns:p14="http://schemas.microsoft.com/office/powerpoint/2010/main" val="42493508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5B10A0-21BC-4EB1-A6BF-7A5E0EED1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1472923"/>
            <a:ext cx="5366772" cy="364819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E14F26D-A19D-4B03-822E-D8488350CBBB}"/>
              </a:ext>
            </a:extLst>
          </p:cNvPr>
          <p:cNvCxnSpPr/>
          <p:nvPr/>
        </p:nvCxnSpPr>
        <p:spPr>
          <a:xfrm>
            <a:off x="4996369" y="2535731"/>
            <a:ext cx="276625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6E3A62E-B935-4496-B1EA-874FB4A16B17}"/>
              </a:ext>
            </a:extLst>
          </p:cNvPr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Knurling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B0BF05-C1A5-47C5-A1A8-561AC0A32BCD}"/>
              </a:ext>
            </a:extLst>
          </p:cNvPr>
          <p:cNvSpPr/>
          <p:nvPr/>
        </p:nvSpPr>
        <p:spPr>
          <a:xfrm>
            <a:off x="304800" y="5181600"/>
            <a:ext cx="83058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400" b="1" dirty="0">
                <a:latin typeface="museo-slab"/>
              </a:rPr>
              <a:t>Knurled Accents </a:t>
            </a:r>
          </a:p>
          <a:p>
            <a:pPr fontAlgn="base"/>
            <a:r>
              <a:rPr lang="en-US" dirty="0">
                <a:latin typeface="Raleway" panose="020B0503030101060003" pitchFamily="34" charset="0"/>
              </a:rPr>
              <a:t>Intricate diamond knurling adds richness and depth to the design of your faucet. Knurling accents are becoming more common in modern classic environments and urban industrial spaces.</a:t>
            </a:r>
            <a:endParaRPr lang="en-US" b="0" i="0" dirty="0">
              <a:effectLst/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8391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Under Cabinet Peek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50"/>
          <a:stretch/>
        </p:blipFill>
        <p:spPr>
          <a:xfrm>
            <a:off x="685800" y="1447800"/>
            <a:ext cx="7721600" cy="499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7726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Water Appliances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D25793-28B9-467E-90AF-7469B86A8C30}"/>
              </a:ext>
            </a:extLst>
          </p:cNvPr>
          <p:cNvSpPr txBox="1"/>
          <p:nvPr/>
        </p:nvSpPr>
        <p:spPr>
          <a:xfrm>
            <a:off x="0" y="1337367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Safety Valve - Leak Detector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F12E568A-6D99-43CD-A5D5-017F70D6BE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6" b="16230"/>
          <a:stretch/>
        </p:blipFill>
        <p:spPr bwMode="auto">
          <a:xfrm>
            <a:off x="203494" y="2907799"/>
            <a:ext cx="4337685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F22734E-F4C5-4FDC-BB36-2E45BC8DC8BC}"/>
              </a:ext>
            </a:extLst>
          </p:cNvPr>
          <p:cNvSpPr/>
          <p:nvPr/>
        </p:nvSpPr>
        <p:spPr>
          <a:xfrm>
            <a:off x="4627652" y="2286000"/>
            <a:ext cx="4100245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3333"/>
                </a:solidFill>
                <a:latin typeface="Raleway" panose="020B0503030101060003" pitchFamily="34" charset="0"/>
              </a:rPr>
              <a:t>Automatically shuts off once water is detected</a:t>
            </a:r>
          </a:p>
          <a:p>
            <a:pPr fontAlgn="base"/>
            <a:endParaRPr lang="en-US" sz="2000" dirty="0">
              <a:solidFill>
                <a:srgbClr val="333333"/>
              </a:solidFill>
              <a:latin typeface="Raleway" panose="020B0503030101060003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3333"/>
                </a:solidFill>
                <a:latin typeface="Raleway" panose="020B0503030101060003" pitchFamily="34" charset="0"/>
              </a:rPr>
              <a:t>Audio alarm when leak occurs</a:t>
            </a:r>
          </a:p>
          <a:p>
            <a:pPr fontAlgn="base"/>
            <a:endParaRPr lang="en-US" sz="2000" dirty="0">
              <a:solidFill>
                <a:srgbClr val="333333"/>
              </a:solidFill>
              <a:latin typeface="Raleway" panose="020B0503030101060003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3333"/>
                </a:solidFill>
                <a:latin typeface="Raleway" panose="020B0503030101060003" pitchFamily="34" charset="0"/>
              </a:rPr>
              <a:t>Operates on 9V battery</a:t>
            </a:r>
          </a:p>
          <a:p>
            <a:pPr fontAlgn="base"/>
            <a:endParaRPr lang="en-US" sz="2000" dirty="0">
              <a:solidFill>
                <a:srgbClr val="333333"/>
              </a:solidFill>
              <a:latin typeface="Raleway" panose="020B0503030101060003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3333"/>
                </a:solidFill>
                <a:latin typeface="Raleway" panose="020B0503030101060003" pitchFamily="34" charset="0"/>
              </a:rPr>
              <a:t>Quick connect 1/4″ adaptor included for easy installations</a:t>
            </a:r>
          </a:p>
          <a:p>
            <a:pPr fontAlgn="base"/>
            <a:endParaRPr lang="en-US" sz="2000" dirty="0">
              <a:solidFill>
                <a:srgbClr val="333333"/>
              </a:solidFill>
              <a:latin typeface="Raleway" panose="020B0503030101060003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3333"/>
                </a:solidFill>
                <a:latin typeface="Raleway" panose="020B0503030101060003" pitchFamily="34" charset="0"/>
              </a:rPr>
              <a:t>Use with Mountain Plumbing Little Gourmet hot tank and/or Mountain Pure filtration unit</a:t>
            </a:r>
            <a:endParaRPr lang="en-US" sz="2000" b="0" i="0" dirty="0">
              <a:solidFill>
                <a:srgbClr val="333333"/>
              </a:solidFill>
              <a:effectLst/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9447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22E1C7-7831-4F2B-98D1-FC5CEA11E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64" y="1105909"/>
            <a:ext cx="4399778" cy="57520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B2FB14-0C5D-4DC8-8226-4F7166A0FBDE}"/>
              </a:ext>
            </a:extLst>
          </p:cNvPr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Duet Finishes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129F5AE-5B36-4430-BE2F-C7235C19ABA7}"/>
              </a:ext>
            </a:extLst>
          </p:cNvPr>
          <p:cNvSpPr/>
          <p:nvPr/>
        </p:nvSpPr>
        <p:spPr>
          <a:xfrm>
            <a:off x="4724400" y="3657600"/>
            <a:ext cx="4038600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2400" b="1" dirty="0">
                <a:latin typeface="museo-slab"/>
              </a:rPr>
              <a:t>Duet Finish Combinations</a:t>
            </a:r>
          </a:p>
          <a:p>
            <a:pPr algn="ctr" fontAlgn="base"/>
            <a:endParaRPr lang="en-US" sz="2400" b="1" dirty="0">
              <a:latin typeface="museo-slab"/>
            </a:endParaRPr>
          </a:p>
          <a:p>
            <a:pPr algn="ctr" fontAlgn="base"/>
            <a:r>
              <a:rPr lang="en-US" dirty="0">
                <a:latin typeface="Raleway" panose="020B0503030101060003" pitchFamily="34" charset="0"/>
              </a:rPr>
              <a:t>Combining the modern Matte Black finish with four complimentary colors, specific details of each part stand out. These products give a truly balanced look and a touch of flair to an often forgotten element of designing a kitchen or bath.</a:t>
            </a:r>
            <a:endParaRPr lang="en-US" b="0" i="0" dirty="0">
              <a:effectLst/>
              <a:latin typeface="Raleway" panose="020B05030301010600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22E102-B489-4ECB-A7F5-3C56ACD2F24E}"/>
              </a:ext>
            </a:extLst>
          </p:cNvPr>
          <p:cNvSpPr/>
          <p:nvPr/>
        </p:nvSpPr>
        <p:spPr>
          <a:xfrm>
            <a:off x="4613953" y="145378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Raleway" panose="020B0503030101060003" pitchFamily="34" charset="0"/>
              </a:rPr>
              <a:t>Mountain Plumbing’s Duet Finish Collection highlights elements of your kitchen and bath design to give a truly balanced and unique look. This product has a more modern style, yet can match with many designs.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4522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MT10-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268" y="1372446"/>
            <a:ext cx="2607186" cy="1505119"/>
          </a:xfrm>
          <a:prstGeom prst="rect">
            <a:avLst/>
          </a:prstGeom>
        </p:spPr>
      </p:pic>
      <p:pic>
        <p:nvPicPr>
          <p:cNvPr id="15" name="Picture 14" descr="MT11-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" y="2379726"/>
            <a:ext cx="3026933" cy="1814364"/>
          </a:xfrm>
          <a:prstGeom prst="rect">
            <a:avLst/>
          </a:prstGeom>
        </p:spPr>
      </p:pic>
      <p:grpSp>
        <p:nvGrpSpPr>
          <p:cNvPr id="18" name="Group 4"/>
          <p:cNvGrpSpPr>
            <a:grpSpLocks/>
          </p:cNvGrpSpPr>
          <p:nvPr/>
        </p:nvGrpSpPr>
        <p:grpSpPr bwMode="auto">
          <a:xfrm>
            <a:off x="4343400" y="1447856"/>
            <a:ext cx="4145280" cy="1078166"/>
            <a:chOff x="109613700" y="109519627"/>
            <a:chExt cx="3657600" cy="951323"/>
          </a:xfrm>
        </p:grpSpPr>
        <p:sp>
          <p:nvSpPr>
            <p:cNvPr id="19" name="Text Box 5"/>
            <p:cNvSpPr txBox="1">
              <a:spLocks noChangeArrowheads="1"/>
            </p:cNvSpPr>
            <p:nvPr/>
          </p:nvSpPr>
          <p:spPr bwMode="auto">
            <a:xfrm>
              <a:off x="109613700" y="109519627"/>
              <a:ext cx="3657600" cy="514350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  <a:effectLst/>
          </p:spPr>
          <p:txBody>
            <a:bodyPr vert="horz" wrap="square" lIns="41453" tIns="41453" rIns="41453" bIns="41453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u="sng" dirty="0">
                  <a:solidFill>
                    <a:srgbClr val="031F73"/>
                  </a:solidFill>
                  <a:latin typeface="Gill Sans MT" pitchFamily="34" charset="0"/>
                  <a:cs typeface="Arial" pitchFamily="34" charset="0"/>
                </a:rPr>
                <a:t>3 Styles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Text Box 6"/>
            <p:cNvSpPr txBox="1">
              <a:spLocks noChangeArrowheads="1"/>
            </p:cNvSpPr>
            <p:nvPr/>
          </p:nvSpPr>
          <p:spPr bwMode="auto">
            <a:xfrm>
              <a:off x="109613700" y="109956600"/>
              <a:ext cx="3657600" cy="514350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  <a:effectLst/>
          </p:spPr>
          <p:txBody>
            <a:bodyPr vert="horz" wrap="square" lIns="41453" tIns="41453" rIns="41453" bIns="41453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66"/>
                  </a:solidFill>
                  <a:latin typeface="Gill Sans MT" pitchFamily="34" charset="0"/>
                  <a:cs typeface="Arial" pitchFamily="34" charset="0"/>
                </a:rPr>
                <a:t>Round</a:t>
              </a:r>
              <a:r>
                <a:rPr lang="en-US" sz="2400" dirty="0">
                  <a:solidFill>
                    <a:srgbClr val="006699"/>
                  </a:solidFill>
                  <a:latin typeface="Gill Sans MT" pitchFamily="34" charset="0"/>
                  <a:cs typeface="Arial" pitchFamily="34" charset="0"/>
                </a:rPr>
                <a:t> (6”,8”,10”,12, 16”)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4345198" y="2388870"/>
            <a:ext cx="4324920" cy="58293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41453" tIns="41453" rIns="41453" bIns="41453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66"/>
                </a:solidFill>
                <a:latin typeface="Gill Sans MT" pitchFamily="34" charset="0"/>
                <a:cs typeface="Arial" pitchFamily="34" charset="0"/>
              </a:rPr>
              <a:t>Square </a:t>
            </a:r>
            <a:r>
              <a:rPr lang="en-US" sz="2400" dirty="0">
                <a:solidFill>
                  <a:srgbClr val="006699"/>
                </a:solidFill>
                <a:latin typeface="Gill Sans MT" pitchFamily="34" charset="0"/>
                <a:cs typeface="Arial" pitchFamily="34" charset="0"/>
              </a:rPr>
              <a:t>(6”,8”,10”,12”, 16”)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3762756" y="4424821"/>
            <a:ext cx="5181600" cy="133562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41453" tIns="41453" rIns="41453" bIns="41453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Gill Sans MT" pitchFamily="34" charset="0"/>
                <a:cs typeface="Arial" pitchFamily="34" charset="0"/>
              </a:rPr>
              <a:t>Ultra Slim Design, Less Than 3mm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Gill Sans MT" pitchFamily="34" charset="0"/>
                <a:cs typeface="Arial" pitchFamily="34" charset="0"/>
              </a:rPr>
              <a:t>Stainless Steel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Gill Sans MT" pitchFamily="34" charset="0"/>
                <a:cs typeface="Arial" pitchFamily="34" charset="0"/>
              </a:rPr>
              <a:t>Seamless Construction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Gill Sans MT" pitchFamily="34" charset="0"/>
                <a:cs typeface="Arial" pitchFamily="34" charset="0"/>
              </a:rPr>
              <a:t>Clog Free nozzles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Gill Sans MT" pitchFamily="34" charset="0"/>
                <a:cs typeface="Arial" pitchFamily="34" charset="0"/>
              </a:rPr>
              <a:t>1.6 GPM Standard w/ 2.5 GPM Restrictor Included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Gill Sans MT" pitchFamily="34" charset="0"/>
                <a:cs typeface="Arial" pitchFamily="34" charset="0"/>
              </a:rPr>
              <a:t>*Finishes: CPB, BRN, PN, ORB, MB, VB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3581400" y="2822966"/>
            <a:ext cx="5244878" cy="58293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41453" tIns="41453" rIns="41453" bIns="41453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66"/>
                </a:solidFill>
                <a:latin typeface="Gill Sans MT" pitchFamily="34" charset="0"/>
                <a:cs typeface="Arial" pitchFamily="34" charset="0"/>
              </a:rPr>
              <a:t>Traditional </a:t>
            </a:r>
            <a:r>
              <a:rPr lang="en-US" sz="2400" dirty="0">
                <a:solidFill>
                  <a:srgbClr val="006699"/>
                </a:solidFill>
                <a:latin typeface="Gill Sans MT" pitchFamily="34" charset="0"/>
                <a:cs typeface="Arial" pitchFamily="34" charset="0"/>
              </a:rPr>
              <a:t>(8” &amp; 10”)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4383" y="4191042"/>
            <a:ext cx="2668834" cy="120653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Re-Vive Collection – Rain Heads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2BCC7E5-D6BB-43D1-9795-4CD9680C966F}"/>
              </a:ext>
            </a:extLst>
          </p:cNvPr>
          <p:cNvSpPr txBox="1"/>
          <p:nvPr/>
        </p:nvSpPr>
        <p:spPr>
          <a:xfrm>
            <a:off x="0" y="228602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Air Injected Rain Heads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CAD495-F010-4B5D-B6EC-1424F7BFED31}"/>
              </a:ext>
            </a:extLst>
          </p:cNvPr>
          <p:cNvSpPr txBox="1"/>
          <p:nvPr/>
        </p:nvSpPr>
        <p:spPr>
          <a:xfrm>
            <a:off x="588821" y="1600200"/>
            <a:ext cx="7996933" cy="2047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88" dirty="0">
                <a:solidFill>
                  <a:srgbClr val="333333"/>
                </a:solidFill>
                <a:latin typeface="Raleway" panose="020B0503030101060003" pitchFamily="34" charset="0"/>
              </a:rPr>
              <a:t>Air injected rain heads</a:t>
            </a:r>
          </a:p>
          <a:p>
            <a:pPr marL="252146" indent="-252146">
              <a:buFont typeface="Arial" panose="020B0604020202020204" pitchFamily="34" charset="0"/>
              <a:buChar char="•"/>
            </a:pPr>
            <a:endParaRPr lang="en-US" sz="1588" dirty="0">
              <a:solidFill>
                <a:srgbClr val="333333"/>
              </a:solidFill>
              <a:latin typeface="Raleway" panose="020B0503030101060003" pitchFamily="34" charset="0"/>
            </a:endParaRPr>
          </a:p>
          <a:p>
            <a:pPr marL="252146" indent="-252146">
              <a:buFont typeface="Arial" panose="020B0604020202020204" pitchFamily="34" charset="0"/>
              <a:buChar char="•"/>
            </a:pPr>
            <a:r>
              <a:rPr lang="en-US" sz="1588" dirty="0">
                <a:solidFill>
                  <a:srgbClr val="333333"/>
                </a:solidFill>
                <a:latin typeface="Raleway" panose="020B0503030101060003" pitchFamily="34" charset="0"/>
              </a:rPr>
              <a:t>Firmer and more encompassing spray </a:t>
            </a:r>
          </a:p>
          <a:p>
            <a:pPr marL="252146" indent="-252146">
              <a:buFont typeface="Arial" panose="020B0604020202020204" pitchFamily="34" charset="0"/>
              <a:buChar char="•"/>
            </a:pPr>
            <a:r>
              <a:rPr lang="en-US" sz="1588" dirty="0">
                <a:solidFill>
                  <a:srgbClr val="333333"/>
                </a:solidFill>
                <a:latin typeface="Raleway" panose="020B0503030101060003" pitchFamily="34" charset="0"/>
              </a:rPr>
              <a:t>Only available in 6”, 8” and 10”</a:t>
            </a:r>
          </a:p>
          <a:p>
            <a:pPr marL="252146" indent="-252146">
              <a:buFont typeface="Arial" panose="020B0604020202020204" pitchFamily="34" charset="0"/>
              <a:buChar char="•"/>
            </a:pPr>
            <a:r>
              <a:rPr lang="en-US" sz="1588" dirty="0">
                <a:solidFill>
                  <a:srgbClr val="333333"/>
                </a:solidFill>
                <a:latin typeface="Raleway" panose="020B0503030101060003" pitchFamily="34" charset="0"/>
              </a:rPr>
              <a:t>Available in Round, Square and Traditional</a:t>
            </a:r>
          </a:p>
          <a:p>
            <a:pPr marL="252146" indent="-252146">
              <a:buFont typeface="Arial" panose="020B0604020202020204" pitchFamily="34" charset="0"/>
              <a:buChar char="•"/>
            </a:pPr>
            <a:r>
              <a:rPr lang="en-US" sz="1588" dirty="0">
                <a:solidFill>
                  <a:srgbClr val="333333"/>
                </a:solidFill>
                <a:latin typeface="Raleway" panose="020B0503030101060003" pitchFamily="34" charset="0"/>
              </a:rPr>
              <a:t>Available in CPB, BRN, PN, MB, ORB, CHBRZ</a:t>
            </a:r>
          </a:p>
          <a:p>
            <a:pPr marL="252146" indent="-252146">
              <a:buFont typeface="Arial" panose="020B0604020202020204" pitchFamily="34" charset="0"/>
              <a:buChar char="•"/>
            </a:pPr>
            <a:r>
              <a:rPr lang="en-US" sz="1588" dirty="0">
                <a:solidFill>
                  <a:srgbClr val="333333"/>
                </a:solidFill>
                <a:latin typeface="Raleway" panose="020B0503030101060003" pitchFamily="34" charset="0"/>
              </a:rPr>
              <a:t>$30 List premium over regular heads</a:t>
            </a:r>
          </a:p>
          <a:p>
            <a:pPr marL="252146" indent="-252146">
              <a:buFont typeface="Arial" panose="020B0604020202020204" pitchFamily="34" charset="0"/>
              <a:buChar char="•"/>
            </a:pPr>
            <a:endParaRPr lang="en-US" sz="1588" dirty="0"/>
          </a:p>
        </p:txBody>
      </p:sp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1F48567-9E3B-435F-A6E1-9F2B59C254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424" y="3647427"/>
            <a:ext cx="5695151" cy="284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577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2BCC7E5-D6BB-43D1-9795-4CD9680C966F}"/>
              </a:ext>
            </a:extLst>
          </p:cNvPr>
          <p:cNvSpPr txBox="1"/>
          <p:nvPr/>
        </p:nvSpPr>
        <p:spPr>
          <a:xfrm>
            <a:off x="0" y="228602"/>
            <a:ext cx="693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useo Slab 500" pitchFamily="50" charset="0"/>
              </a:rPr>
              <a:t>Kitchen Sink Suite Installation Guide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2D0373-958B-4D5E-A378-8C9782438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606" y="2054343"/>
            <a:ext cx="3523189" cy="44742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D4683D-6790-4159-8560-3AAEC155C8A8}"/>
              </a:ext>
            </a:extLst>
          </p:cNvPr>
          <p:cNvSpPr txBox="1"/>
          <p:nvPr/>
        </p:nvSpPr>
        <p:spPr>
          <a:xfrm>
            <a:off x="5014207" y="2053855"/>
            <a:ext cx="3649043" cy="424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88" dirty="0"/>
              <a:t>The concept of the Kitchen Sink Suite is for Mountain to be the </a:t>
            </a:r>
            <a:r>
              <a:rPr lang="en-US" sz="1588" b="1" u="sng" dirty="0"/>
              <a:t>GO TO LINE </a:t>
            </a:r>
            <a:r>
              <a:rPr lang="en-US" sz="1588" dirty="0"/>
              <a:t>for kitchen accessories.</a:t>
            </a:r>
          </a:p>
          <a:p>
            <a:endParaRPr lang="en-US" sz="1588" dirty="0"/>
          </a:p>
          <a:p>
            <a:endParaRPr lang="en-US" sz="1588" dirty="0"/>
          </a:p>
          <a:p>
            <a:r>
              <a:rPr lang="en-US" sz="1588" dirty="0"/>
              <a:t>We are expanding beyond just telling people about the products functionality…we want to </a:t>
            </a:r>
            <a:r>
              <a:rPr lang="en-US" sz="1588" b="1" dirty="0"/>
              <a:t>demonstrate</a:t>
            </a:r>
            <a:r>
              <a:rPr lang="en-US" sz="1588" dirty="0"/>
              <a:t> how the products can </a:t>
            </a:r>
            <a:r>
              <a:rPr lang="en-US" sz="1588" b="1" dirty="0"/>
              <a:t>upgrade and elevate </a:t>
            </a:r>
            <a:r>
              <a:rPr lang="en-US" sz="1588" dirty="0"/>
              <a:t>the customer’s entire </a:t>
            </a:r>
            <a:r>
              <a:rPr lang="en-US" sz="1588" b="1" u="sng" dirty="0"/>
              <a:t>experience</a:t>
            </a:r>
            <a:r>
              <a:rPr lang="en-US" sz="1588" dirty="0"/>
              <a:t> when using and cooking in the kitchen.</a:t>
            </a:r>
          </a:p>
          <a:p>
            <a:endParaRPr lang="en-US" sz="1588" dirty="0"/>
          </a:p>
          <a:p>
            <a:endParaRPr lang="en-US" sz="1588" dirty="0"/>
          </a:p>
          <a:p>
            <a:r>
              <a:rPr lang="en-US" sz="1588" dirty="0"/>
              <a:t>This is the </a:t>
            </a:r>
            <a:r>
              <a:rPr lang="en-US" sz="1588" b="1" dirty="0"/>
              <a:t>key</a:t>
            </a:r>
            <a:r>
              <a:rPr lang="en-US" sz="1588" dirty="0"/>
              <a:t> on how to talk to customers about the </a:t>
            </a:r>
            <a:r>
              <a:rPr lang="en-US" sz="1588" b="1" u="sng" dirty="0"/>
              <a:t>kitchen accessories being an actual design choice </a:t>
            </a:r>
            <a:r>
              <a:rPr lang="en-US" sz="1588" dirty="0"/>
              <a:t>and not just a </a:t>
            </a:r>
            <a:r>
              <a:rPr lang="en-US" sz="1588" i="1" dirty="0"/>
              <a:t>utilitarian choice</a:t>
            </a:r>
          </a:p>
        </p:txBody>
      </p:sp>
    </p:spTree>
    <p:extLst>
      <p:ext uri="{BB962C8B-B14F-4D97-AF65-F5344CB8AC3E}">
        <p14:creationId xmlns:p14="http://schemas.microsoft.com/office/powerpoint/2010/main" val="17336521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Re-Vive Collection – Accessories</a:t>
            </a:r>
          </a:p>
        </p:txBody>
      </p:sp>
      <p:pic>
        <p:nvPicPr>
          <p:cNvPr id="28" name="Picture 27" descr="MT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6800" y="1749075"/>
            <a:ext cx="1412723" cy="524897"/>
          </a:xfrm>
          <a:prstGeom prst="rect">
            <a:avLst/>
          </a:prstGeom>
        </p:spPr>
      </p:pic>
      <p:pic>
        <p:nvPicPr>
          <p:cNvPr id="29" name="Picture 28" descr="MT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717" y="1883204"/>
            <a:ext cx="1377132" cy="525861"/>
          </a:xfrm>
          <a:prstGeom prst="rect">
            <a:avLst/>
          </a:prstGeom>
        </p:spPr>
      </p:pic>
      <p:pic>
        <p:nvPicPr>
          <p:cNvPr id="30" name="Picture 29" descr="MT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61363" y="1749075"/>
            <a:ext cx="1412724" cy="419426"/>
          </a:xfrm>
          <a:prstGeom prst="rect">
            <a:avLst/>
          </a:prstGeom>
        </p:spPr>
      </p:pic>
      <p:pic>
        <p:nvPicPr>
          <p:cNvPr id="31" name="Picture 30" descr="MT2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58093" y="1779642"/>
            <a:ext cx="1412724" cy="563666"/>
          </a:xfrm>
          <a:prstGeom prst="rect">
            <a:avLst/>
          </a:prstGeom>
        </p:spPr>
      </p:pic>
      <p:pic>
        <p:nvPicPr>
          <p:cNvPr id="32" name="Picture 31" descr="MT2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48698" y="2461411"/>
            <a:ext cx="1535444" cy="554466"/>
          </a:xfrm>
          <a:prstGeom prst="rect">
            <a:avLst/>
          </a:prstGeom>
        </p:spPr>
      </p:pic>
      <p:pic>
        <p:nvPicPr>
          <p:cNvPr id="33" name="Picture 32" descr="MT2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14000" y="2273972"/>
            <a:ext cx="1233565" cy="1274308"/>
          </a:xfrm>
          <a:prstGeom prst="rect">
            <a:avLst/>
          </a:prstGeom>
        </p:spPr>
      </p:pic>
      <p:pic>
        <p:nvPicPr>
          <p:cNvPr id="34" name="Picture 33" descr="MT2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53200" y="2343308"/>
            <a:ext cx="1371600" cy="1368508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457200" y="1219200"/>
            <a:ext cx="6019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Arms</a:t>
            </a:r>
          </a:p>
        </p:txBody>
      </p:sp>
      <p:pic>
        <p:nvPicPr>
          <p:cNvPr id="9218" name="Picture 2" descr="http://resources.stonemediaworks.com/product/images/4679_1_Original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10" y="2582702"/>
            <a:ext cx="838390" cy="83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resources.stonemediaworks.com/product/images/4682_1_Original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504" y="2457525"/>
            <a:ext cx="1352475" cy="13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384715" y="3826898"/>
            <a:ext cx="6019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Hand Showers</a:t>
            </a:r>
          </a:p>
        </p:txBody>
      </p:sp>
      <p:pic>
        <p:nvPicPr>
          <p:cNvPr id="9226" name="Picture 10" descr="http://resources.stonemediaworks.com/product/images/7175_1_Original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117" y="4393308"/>
            <a:ext cx="293617" cy="238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http://resources.stonemediaworks.com/product/images/7176_1_Large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953" y="4397832"/>
            <a:ext cx="384999" cy="234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9C4853-026E-4CFF-BC09-0A35E4A2987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897" r="31167"/>
          <a:stretch/>
        </p:blipFill>
        <p:spPr>
          <a:xfrm>
            <a:off x="4933171" y="4299312"/>
            <a:ext cx="1142173" cy="2444608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81544DE-ADB1-41E1-8D89-A922B5286A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4" r="28883"/>
          <a:stretch/>
        </p:blipFill>
        <p:spPr bwMode="auto">
          <a:xfrm>
            <a:off x="6470006" y="4296141"/>
            <a:ext cx="1073794" cy="2393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2AAB634E-8BFC-4B97-BED5-B8A75C2653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6" r="25743"/>
          <a:stretch/>
        </p:blipFill>
        <p:spPr bwMode="auto">
          <a:xfrm>
            <a:off x="1442315" y="4320734"/>
            <a:ext cx="1058424" cy="244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11415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Re-Vive Collection – Accessories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57200" y="1219200"/>
            <a:ext cx="6019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Slide Rails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181600" y="1216221"/>
            <a:ext cx="3581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Hand Shower Holders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6200" y="1688068"/>
            <a:ext cx="6019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With Integral Waterway</a:t>
            </a:r>
          </a:p>
        </p:txBody>
      </p:sp>
      <p:pic>
        <p:nvPicPr>
          <p:cNvPr id="12290" name="Picture 2" descr="http://resources.stonemediaworks.com/product/images/7181_1_Large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72734"/>
            <a:ext cx="1263937" cy="423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resources.stonemediaworks.com/product/images/7182_1_Original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009" y="2057400"/>
            <a:ext cx="1770191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2514601" y="2242066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Slide Rail Only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471469" y="5638800"/>
            <a:ext cx="10431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MT8SRW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04669" y="5791200"/>
            <a:ext cx="10431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MT9SRW</a:t>
            </a:r>
          </a:p>
        </p:txBody>
      </p:sp>
      <p:pic>
        <p:nvPicPr>
          <p:cNvPr id="12294" name="Picture 6" descr="http://resources.stonemediaworks.com/product/images/6152_2_Large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690" y="2514600"/>
            <a:ext cx="586310" cy="420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://resources.stonemediaworks.com/product/images/7180_1_Original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514600"/>
            <a:ext cx="1681548" cy="420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3757090" y="6460720"/>
            <a:ext cx="10431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MT8SR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564533" y="6520190"/>
            <a:ext cx="10431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MT9SR</a:t>
            </a:r>
          </a:p>
        </p:txBody>
      </p:sp>
      <p:pic>
        <p:nvPicPr>
          <p:cNvPr id="12298" name="Picture 10" descr="http://resources.stonemediaworks.com/product/images/7177_1_Large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127" y="1661295"/>
            <a:ext cx="1511073" cy="118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http://resources.stonemediaworks.com/product/images/7178_1_Large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917" y="1725474"/>
            <a:ext cx="1257979" cy="103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http://resources.stonemediaworks.com/product/images/7179_1_Large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927" y="1872734"/>
            <a:ext cx="1238722" cy="73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Picture 16" descr="http://resources.stonemediaworks.com/product/images/6147_2_Original.pn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201" y="2912876"/>
            <a:ext cx="1025673" cy="86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6" name="Picture 18" descr="http://resources.stonemediaworks.com/product/images/6148_1_Large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514" y="2932093"/>
            <a:ext cx="877824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8" name="Picture 20" descr="http://resources.stonemediaworks.com/product/images/6871_1_Original.pn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433" y="3990810"/>
            <a:ext cx="1315894" cy="92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0" name="Picture 22" descr="http://resources.stonemediaworks.com/product/images/6870_1_Original.png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780" y="4020521"/>
            <a:ext cx="1154020" cy="86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2" name="Picture 24" descr="http://resources.stonemediaworks.com/product/images/6149_1_Large.jp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226" y="2928637"/>
            <a:ext cx="843097" cy="84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4" name="Picture 26" descr="http://resources.stonemediaworks.com/product/images/6150_1_Large.jp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190" y="5248819"/>
            <a:ext cx="1391879" cy="1391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5844906" y="5202091"/>
            <a:ext cx="20078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Hand Shower Hose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E1F0ADD-76DD-4A10-90A9-C8689DC7C0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15553" r="8528" b="19619"/>
          <a:stretch/>
        </p:blipFill>
        <p:spPr bwMode="auto">
          <a:xfrm>
            <a:off x="7777068" y="3989829"/>
            <a:ext cx="1287472" cy="86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43270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useo Slab 500" pitchFamily="50" charset="0"/>
              </a:rPr>
              <a:t>Re-Vive Collection – Rain Rail Plus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57200" y="1219200"/>
            <a:ext cx="6019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Rain Rail Plus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85FE09B-4B96-487C-BA11-22C37DA6595C}"/>
              </a:ext>
            </a:extLst>
          </p:cNvPr>
          <p:cNvSpPr txBox="1"/>
          <p:nvPr/>
        </p:nvSpPr>
        <p:spPr>
          <a:xfrm>
            <a:off x="3603812" y="2271841"/>
            <a:ext cx="5125571" cy="3351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18" dirty="0"/>
              <a:t>Perfect for retrofit remodel</a:t>
            </a:r>
          </a:p>
          <a:p>
            <a:r>
              <a:rPr lang="en-US" sz="2118" dirty="0"/>
              <a:t>	No need to break into wall</a:t>
            </a:r>
          </a:p>
          <a:p>
            <a:r>
              <a:rPr lang="en-US" sz="2118" dirty="0"/>
              <a:t>	Ties into existing shower arm outlet 	and anchors over tile</a:t>
            </a:r>
          </a:p>
          <a:p>
            <a:endParaRPr lang="en-US" sz="2118" dirty="0"/>
          </a:p>
          <a:p>
            <a:r>
              <a:rPr lang="en-US" sz="2118" dirty="0" err="1"/>
              <a:t>cUPC</a:t>
            </a:r>
            <a:r>
              <a:rPr lang="en-US" sz="2118" dirty="0"/>
              <a:t> approved</a:t>
            </a:r>
          </a:p>
          <a:p>
            <a:endParaRPr lang="en-US" sz="2118" dirty="0"/>
          </a:p>
          <a:p>
            <a:r>
              <a:rPr lang="en-US" sz="2118" dirty="0"/>
              <a:t>Components sold individually</a:t>
            </a:r>
          </a:p>
          <a:p>
            <a:r>
              <a:rPr lang="en-US" sz="2118" dirty="0"/>
              <a:t>	i.e. shower head, hose, hand shower</a:t>
            </a:r>
          </a:p>
          <a:p>
            <a:endParaRPr lang="en-US" sz="2118" dirty="0"/>
          </a:p>
        </p:txBody>
      </p:sp>
      <p:pic>
        <p:nvPicPr>
          <p:cNvPr id="50" name="Picture 49" descr="A close up of a door&#10;&#10;Description automatically generated">
            <a:extLst>
              <a:ext uri="{FF2B5EF4-FFF2-40B4-BE49-F238E27FC236}">
                <a16:creationId xmlns:a16="http://schemas.microsoft.com/office/drawing/2014/main" id="{2FF8181C-ADEE-4283-A77D-DD425BC7CD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83"/>
          <a:stretch/>
        </p:blipFill>
        <p:spPr>
          <a:xfrm>
            <a:off x="838200" y="1981200"/>
            <a:ext cx="2327297" cy="454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8369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FC02B45-8122-4B32-B40C-363394B3836E}"/>
              </a:ext>
            </a:extLst>
          </p:cNvPr>
          <p:cNvSpPr txBox="1"/>
          <p:nvPr/>
        </p:nvSpPr>
        <p:spPr>
          <a:xfrm>
            <a:off x="936811" y="1731575"/>
            <a:ext cx="5125571" cy="2373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18" dirty="0"/>
              <a:t>Introducing new size – 18”</a:t>
            </a:r>
          </a:p>
          <a:p>
            <a:r>
              <a:rPr lang="en-US" sz="2118" dirty="0"/>
              <a:t>	MTRRP-18/***</a:t>
            </a:r>
          </a:p>
          <a:p>
            <a:endParaRPr lang="en-US" sz="2118" dirty="0"/>
          </a:p>
          <a:p>
            <a:r>
              <a:rPr lang="en-US" sz="2118" dirty="0"/>
              <a:t>2-way divertor for California</a:t>
            </a:r>
          </a:p>
          <a:p>
            <a:endParaRPr lang="en-US" sz="2118" dirty="0"/>
          </a:p>
          <a:p>
            <a:r>
              <a:rPr lang="en-US" sz="2118" dirty="0"/>
              <a:t>Now includes angled hose connector</a:t>
            </a:r>
          </a:p>
          <a:p>
            <a:endParaRPr lang="en-US" sz="2118" dirty="0"/>
          </a:p>
        </p:txBody>
      </p:sp>
      <p:pic>
        <p:nvPicPr>
          <p:cNvPr id="3" name="Picture 2" descr="A picture containing object, street&#10;&#10;Description automatically generated">
            <a:extLst>
              <a:ext uri="{FF2B5EF4-FFF2-40B4-BE49-F238E27FC236}">
                <a16:creationId xmlns:a16="http://schemas.microsoft.com/office/drawing/2014/main" id="{81ED7EF8-FCE6-466A-BB87-DFCD990B7C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030" y="1176618"/>
            <a:ext cx="3787588" cy="568138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A686402-C070-4F16-9655-7182609DE9E6}"/>
              </a:ext>
            </a:extLst>
          </p:cNvPr>
          <p:cNvCxnSpPr>
            <a:cxnSpLocks/>
          </p:cNvCxnSpPr>
          <p:nvPr/>
        </p:nvCxnSpPr>
        <p:spPr>
          <a:xfrm>
            <a:off x="7115735" y="3014382"/>
            <a:ext cx="428065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3F3EF08-0F27-47E5-A611-728509BE0EE2}"/>
              </a:ext>
            </a:extLst>
          </p:cNvPr>
          <p:cNvCxnSpPr>
            <a:cxnSpLocks/>
          </p:cNvCxnSpPr>
          <p:nvPr/>
        </p:nvCxnSpPr>
        <p:spPr>
          <a:xfrm>
            <a:off x="7115735" y="5939118"/>
            <a:ext cx="428065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EFF6375-AB63-4748-A784-12040F6A17D8}"/>
              </a:ext>
            </a:extLst>
          </p:cNvPr>
          <p:cNvCxnSpPr>
            <a:cxnSpLocks/>
          </p:cNvCxnSpPr>
          <p:nvPr/>
        </p:nvCxnSpPr>
        <p:spPr>
          <a:xfrm>
            <a:off x="7543800" y="3014383"/>
            <a:ext cx="0" cy="2924735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1EB800F-B9D8-44F1-A213-9F57610F846B}"/>
              </a:ext>
            </a:extLst>
          </p:cNvPr>
          <p:cNvSpPr txBox="1"/>
          <p:nvPr/>
        </p:nvSpPr>
        <p:spPr>
          <a:xfrm>
            <a:off x="7676029" y="3711396"/>
            <a:ext cx="717175" cy="1070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18" dirty="0"/>
              <a:t>25”</a:t>
            </a:r>
          </a:p>
          <a:p>
            <a:r>
              <a:rPr lang="en-US" sz="2118" dirty="0"/>
              <a:t>Or </a:t>
            </a:r>
          </a:p>
          <a:p>
            <a:r>
              <a:rPr lang="en-US" sz="2118" dirty="0"/>
              <a:t>18”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763E2E-C9F5-4546-9071-ABADF0F390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45075" t="18446" r="30632" b="16522"/>
          <a:stretch/>
        </p:blipFill>
        <p:spPr>
          <a:xfrm flipH="1">
            <a:off x="3891323" y="4290380"/>
            <a:ext cx="1117706" cy="1670496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2EAC59F-234D-495E-B8C9-14AE29C5F419}"/>
              </a:ext>
            </a:extLst>
          </p:cNvPr>
          <p:cNvCxnSpPr/>
          <p:nvPr/>
        </p:nvCxnSpPr>
        <p:spPr>
          <a:xfrm>
            <a:off x="5009029" y="5301984"/>
            <a:ext cx="1893795" cy="86445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5E5A3B8-8901-4D95-9F3F-0F5D857224C2}"/>
              </a:ext>
            </a:extLst>
          </p:cNvPr>
          <p:cNvSpPr txBox="1"/>
          <p:nvPr/>
        </p:nvSpPr>
        <p:spPr>
          <a:xfrm>
            <a:off x="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useo Slab 500" pitchFamily="50" charset="0"/>
              </a:rPr>
              <a:t>Re-Vive Collection – Rain Rail Plus</a:t>
            </a:r>
          </a:p>
        </p:txBody>
      </p:sp>
    </p:spTree>
    <p:extLst>
      <p:ext uri="{BB962C8B-B14F-4D97-AF65-F5344CB8AC3E}">
        <p14:creationId xmlns:p14="http://schemas.microsoft.com/office/powerpoint/2010/main" val="28465991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Select Series Shower Drains</a:t>
            </a:r>
          </a:p>
        </p:txBody>
      </p:sp>
      <p:pic>
        <p:nvPicPr>
          <p:cNvPr id="1026" name="Picture 2" descr="http://resources.stonemediaworks.com/product/images/7183_2_Large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05000"/>
            <a:ext cx="18288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52600" y="3314870"/>
            <a:ext cx="1697601" cy="16091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230" t="12222" r="13297" b="12222"/>
          <a:stretch/>
        </p:blipFill>
        <p:spPr>
          <a:xfrm>
            <a:off x="359799" y="5257800"/>
            <a:ext cx="1734671" cy="1371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0334" y="1229381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Trim Options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9799" y="3496216"/>
            <a:ext cx="1524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/>
              <a:t>4” Square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/>
              <a:t>3/16” Thick 304 Stainless Steel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/>
              <a:t>Includes Grid Removal Tool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33600" y="5305217"/>
            <a:ext cx="152400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/>
              <a:t>Tile-in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/>
              <a:t>3-1/2” Square Grid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/>
              <a:t>Plastic Construction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/>
              <a:t>Includes Grid Removal Tool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71900" y="1239678"/>
            <a:ext cx="1866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Drain Neck Assembly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014" y="3184065"/>
            <a:ext cx="10431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MT607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054347" y="4808639"/>
            <a:ext cx="10431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MT608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77579" y="6590184"/>
            <a:ext cx="10431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MT609</a:t>
            </a:r>
          </a:p>
        </p:txBody>
      </p:sp>
      <p:pic>
        <p:nvPicPr>
          <p:cNvPr id="1028" name="Picture 4" descr="http://resources.stonemediaworks.com/product/images/7186_1_Large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0" t="12578" r="18403" b="11950"/>
          <a:stretch/>
        </p:blipFill>
        <p:spPr bwMode="auto">
          <a:xfrm>
            <a:off x="5372100" y="1739384"/>
            <a:ext cx="1981200" cy="160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7315200" y="1752600"/>
            <a:ext cx="15240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/>
              <a:t>Plastic Construction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/>
              <a:t>‘Vanishing’ Thin Edge Design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/>
              <a:t>Includes Hair Catcher &amp; Debris Cover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357669" y="3121968"/>
            <a:ext cx="10431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MT606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161251" y="3996750"/>
            <a:ext cx="14359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Schluter</a:t>
            </a:r>
            <a:r>
              <a:rPr lang="en-US" sz="2800" b="1" dirty="0">
                <a:solidFill>
                  <a:srgbClr val="FF0000"/>
                </a:solidFill>
              </a:rPr>
              <a:t> Adaptor</a:t>
            </a:r>
          </a:p>
        </p:txBody>
      </p:sp>
      <p:pic>
        <p:nvPicPr>
          <p:cNvPr id="1030" name="Picture 6" descr="http://resources.stonemediaworks.com/product/images/7189_1_Large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8" t="20125" r="30069" b="27044"/>
          <a:stretch/>
        </p:blipFill>
        <p:spPr bwMode="auto">
          <a:xfrm>
            <a:off x="5653342" y="4957895"/>
            <a:ext cx="1547558" cy="141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5448300" y="6251063"/>
            <a:ext cx="10431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MT603A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162800" y="5102363"/>
            <a:ext cx="152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/>
              <a:t>Plastic Construction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/>
              <a:t>Allows For Installation into Fabric Water Proofing Systems; i.e. </a:t>
            </a:r>
            <a:r>
              <a:rPr lang="en-US" sz="1100" dirty="0" err="1"/>
              <a:t>Schluter</a:t>
            </a:r>
            <a:r>
              <a:rPr lang="en-US" sz="1100" dirty="0"/>
              <a:t>-KERDI</a:t>
            </a:r>
          </a:p>
        </p:txBody>
      </p:sp>
    </p:spTree>
    <p:extLst>
      <p:ext uri="{BB962C8B-B14F-4D97-AF65-F5344CB8AC3E}">
        <p14:creationId xmlns:p14="http://schemas.microsoft.com/office/powerpoint/2010/main" val="22772025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Bathroom Accessories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60334" y="1229381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Valves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0" y="24384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¼ Turn Ball </a:t>
            </a:r>
            <a:r>
              <a:rPr lang="en-US" sz="2400" dirty="0">
                <a:solidFill>
                  <a:srgbClr val="FF0000"/>
                </a:solidFill>
              </a:rPr>
              <a:t>or </a:t>
            </a:r>
            <a:r>
              <a:rPr lang="en-US" sz="2400" dirty="0"/>
              <a:t>¼ Turn Ceramic Cartridge</a:t>
            </a:r>
          </a:p>
          <a:p>
            <a:pPr algn="ctr"/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0" y="13716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/>
              <a:t>Selecting the Correct Stop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0" y="35052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Angle </a:t>
            </a:r>
            <a:r>
              <a:rPr lang="en-US" sz="2400" dirty="0">
                <a:solidFill>
                  <a:srgbClr val="FF0000"/>
                </a:solidFill>
              </a:rPr>
              <a:t>or </a:t>
            </a:r>
            <a:r>
              <a:rPr lang="en-US" sz="2400" dirty="0"/>
              <a:t>Straight</a:t>
            </a:r>
          </a:p>
          <a:p>
            <a:pPr algn="ctr"/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0" y="48006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(Inlet) - Compression </a:t>
            </a:r>
            <a:r>
              <a:rPr lang="en-US" sz="2400" dirty="0">
                <a:solidFill>
                  <a:srgbClr val="FF0000"/>
                </a:solidFill>
              </a:rPr>
              <a:t>or </a:t>
            </a:r>
            <a:r>
              <a:rPr lang="en-US" sz="2400" dirty="0"/>
              <a:t>IPS</a:t>
            </a:r>
            <a:r>
              <a:rPr lang="en-US" sz="2400" dirty="0">
                <a:solidFill>
                  <a:srgbClr val="FF0000"/>
                </a:solidFill>
              </a:rPr>
              <a:t> or </a:t>
            </a:r>
            <a:r>
              <a:rPr lang="en-US" sz="2400" dirty="0"/>
              <a:t>Sweat</a:t>
            </a:r>
          </a:p>
          <a:p>
            <a:pPr algn="ctr"/>
            <a:r>
              <a:rPr lang="en-US" sz="2400" dirty="0"/>
              <a:t>X</a:t>
            </a:r>
          </a:p>
          <a:p>
            <a:pPr algn="ctr"/>
            <a:r>
              <a:rPr lang="en-US" sz="2400" dirty="0"/>
              <a:t>3/8” O.D. Compression (Outlet)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419600" y="2895600"/>
            <a:ext cx="0" cy="685800"/>
          </a:xfrm>
          <a:prstGeom prst="straightConnector1">
            <a:avLst/>
          </a:prstGeom>
          <a:ln w="53975">
            <a:solidFill>
              <a:srgbClr val="0070C0"/>
            </a:solidFill>
            <a:headEnd w="lg" len="lg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4419600" y="4061264"/>
            <a:ext cx="6178" cy="739336"/>
          </a:xfrm>
          <a:prstGeom prst="straightConnector1">
            <a:avLst/>
          </a:prstGeom>
          <a:ln w="53975">
            <a:solidFill>
              <a:srgbClr val="0070C0"/>
            </a:solidFill>
            <a:headEnd w="lg" len="lg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10" descr="http://resources.stonemediaworks.com/product/images/3030_2_Origin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2000189"/>
            <a:ext cx="1009740" cy="1485447"/>
          </a:xfrm>
          <a:prstGeom prst="rect">
            <a:avLst/>
          </a:prstGeom>
          <a:noFill/>
        </p:spPr>
      </p:pic>
      <p:pic>
        <p:nvPicPr>
          <p:cNvPr id="37" name="Picture 12" descr="http://resources.stonemediaworks.com/product/images/3077_2_Origi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785" y="2000189"/>
            <a:ext cx="1086502" cy="12818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837675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2BCC7E5-D6BB-43D1-9795-4CD9680C966F}"/>
              </a:ext>
            </a:extLst>
          </p:cNvPr>
          <p:cNvSpPr txBox="1"/>
          <p:nvPr/>
        </p:nvSpPr>
        <p:spPr>
          <a:xfrm>
            <a:off x="0" y="228602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New Valve Design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247EFE-C4B1-4102-B9A9-788E6B792DD0}"/>
              </a:ext>
            </a:extLst>
          </p:cNvPr>
          <p:cNvSpPr txBox="1"/>
          <p:nvPr/>
        </p:nvSpPr>
        <p:spPr>
          <a:xfrm>
            <a:off x="386061" y="1336031"/>
            <a:ext cx="4185939" cy="581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77" b="1" dirty="0"/>
              <a:t>Lever Handle Ball Valve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7D3764-5A7F-4FAE-83AF-B67DB22E931F}"/>
              </a:ext>
            </a:extLst>
          </p:cNvPr>
          <p:cNvSpPr txBox="1"/>
          <p:nvPr/>
        </p:nvSpPr>
        <p:spPr>
          <a:xfrm>
            <a:off x="4825112" y="1336031"/>
            <a:ext cx="3799879" cy="581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77" b="1" dirty="0">
                <a:solidFill>
                  <a:srgbClr val="FF0000"/>
                </a:solidFill>
              </a:rPr>
              <a:t>MT521-NL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CAD495-F010-4B5D-B6EC-1424F7BFED31}"/>
              </a:ext>
            </a:extLst>
          </p:cNvPr>
          <p:cNvSpPr txBox="1"/>
          <p:nvPr/>
        </p:nvSpPr>
        <p:spPr>
          <a:xfrm>
            <a:off x="3571653" y="2920792"/>
            <a:ext cx="4819661" cy="1802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88" dirty="0">
                <a:solidFill>
                  <a:srgbClr val="333333"/>
                </a:solidFill>
                <a:latin typeface="Raleway" panose="020B0503030101060003" pitchFamily="34" charset="0"/>
              </a:rPr>
              <a:t>Only available in </a:t>
            </a:r>
            <a:r>
              <a:rPr lang="en-US" sz="1588" b="1" u="sng" dirty="0">
                <a:solidFill>
                  <a:srgbClr val="333333"/>
                </a:solidFill>
                <a:latin typeface="Raleway" panose="020B0503030101060003" pitchFamily="34" charset="0"/>
              </a:rPr>
              <a:t>Angle Compression</a:t>
            </a:r>
          </a:p>
          <a:p>
            <a:endParaRPr lang="en-US" sz="1588" dirty="0">
              <a:solidFill>
                <a:srgbClr val="333333"/>
              </a:solidFill>
              <a:latin typeface="Raleway" panose="020B0503030101060003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588" dirty="0">
                <a:solidFill>
                  <a:srgbClr val="333333"/>
                </a:solidFill>
                <a:latin typeface="Raleway" panose="020B0503030101060003" pitchFamily="34" charset="0"/>
              </a:rPr>
              <a:t>  Mini Lever Handle with 1/4 Turn Ball Valve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588" dirty="0">
                <a:solidFill>
                  <a:srgbClr val="333333"/>
                </a:solidFill>
                <a:latin typeface="Raleway" panose="020B0503030101060003" pitchFamily="34" charset="0"/>
              </a:rPr>
              <a:t>  1/2″ Compression (5/8″ O.D.) Inlet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588" dirty="0">
                <a:solidFill>
                  <a:srgbClr val="333333"/>
                </a:solidFill>
                <a:latin typeface="Raleway" panose="020B0503030101060003" pitchFamily="34" charset="0"/>
              </a:rPr>
              <a:t>  3/8″ O.D. Compression Outlet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588" dirty="0">
                <a:solidFill>
                  <a:srgbClr val="333333"/>
                </a:solidFill>
                <a:latin typeface="Raleway" panose="020B0503030101060003" pitchFamily="34" charset="0"/>
              </a:rPr>
              <a:t>  Lead Free</a:t>
            </a:r>
          </a:p>
          <a:p>
            <a:pPr algn="l" fontAlgn="base">
              <a:buFont typeface="Arial" panose="020B0604020202020204" pitchFamily="34" charset="0"/>
              <a:buChar char="•"/>
            </a:pPr>
            <a:endParaRPr lang="en-US" sz="1588" dirty="0">
              <a:solidFill>
                <a:srgbClr val="333333"/>
              </a:solidFill>
              <a:latin typeface="Raleway" panose="020B0503030101060003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4DAC0A4-81C4-4BA4-9CAE-5B5BBD691A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7" t="26060" r="24956" b="21135"/>
          <a:stretch/>
        </p:blipFill>
        <p:spPr bwMode="auto">
          <a:xfrm>
            <a:off x="846992" y="2439782"/>
            <a:ext cx="1959094" cy="277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435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Bathroom Accessories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60334" y="1229381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Cover Sleeve</a:t>
            </a:r>
          </a:p>
        </p:txBody>
      </p:sp>
      <p:pic>
        <p:nvPicPr>
          <p:cNvPr id="12" name="Picture 2" descr="a18406bf-1422-4a7d-b88e-6f3122eb722a@namprd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32525" y="1998925"/>
            <a:ext cx="5290869" cy="3970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EF9438A-8343-4703-B1D5-E754BDF1370D}"/>
              </a:ext>
            </a:extLst>
          </p:cNvPr>
          <p:cNvSpPr txBox="1"/>
          <p:nvPr/>
        </p:nvSpPr>
        <p:spPr>
          <a:xfrm>
            <a:off x="483923" y="1824356"/>
            <a:ext cx="3620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Available in 12” &amp; 20”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ECA6BC-C104-4191-8FB2-69C91A35F6F1}"/>
              </a:ext>
            </a:extLst>
          </p:cNvPr>
          <p:cNvSpPr txBox="1"/>
          <p:nvPr/>
        </p:nvSpPr>
        <p:spPr>
          <a:xfrm>
            <a:off x="483923" y="2289902"/>
            <a:ext cx="3620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Ability to be cut down to fit 16” lines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t="24180" b="19299"/>
          <a:stretch/>
        </p:blipFill>
        <p:spPr>
          <a:xfrm rot="18638460">
            <a:off x="160334" y="3494696"/>
            <a:ext cx="2461846" cy="533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46994">
            <a:off x="85431" y="5145781"/>
            <a:ext cx="2767803" cy="128587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950652" y="3168098"/>
            <a:ext cx="22783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MT455X &amp; MT456X</a:t>
            </a:r>
          </a:p>
          <a:p>
            <a:r>
              <a:rPr lang="en-US" sz="1400" dirty="0"/>
              <a:t>* Supply Cover Sleeve Only</a:t>
            </a:r>
          </a:p>
          <a:p>
            <a:r>
              <a:rPr lang="en-US" sz="1400" dirty="0"/>
              <a:t>* Only in BRN, CPB, ORB, PN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348778" y="4846118"/>
            <a:ext cx="24907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MT465X &amp; MT466X</a:t>
            </a:r>
          </a:p>
          <a:p>
            <a:r>
              <a:rPr lang="en-US" sz="1400" dirty="0"/>
              <a:t>* Supply Cover Sleeve </a:t>
            </a:r>
            <a:r>
              <a:rPr lang="en-US" sz="1400" u="sng" dirty="0"/>
              <a:t>with</a:t>
            </a:r>
            <a:r>
              <a:rPr lang="en-US" sz="1400" dirty="0"/>
              <a:t> Braided SS Supply Line</a:t>
            </a:r>
          </a:p>
          <a:p>
            <a:r>
              <a:rPr lang="en-US" sz="1400" dirty="0"/>
              <a:t>* Only in BRN, CPB, ORB, PN</a:t>
            </a:r>
          </a:p>
        </p:txBody>
      </p:sp>
    </p:spTree>
    <p:extLst>
      <p:ext uri="{BB962C8B-B14F-4D97-AF65-F5344CB8AC3E}">
        <p14:creationId xmlns:p14="http://schemas.microsoft.com/office/powerpoint/2010/main" val="12289754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Bathroom Accessories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60334" y="1229381"/>
            <a:ext cx="2659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Lav</a:t>
            </a:r>
            <a:r>
              <a:rPr lang="en-US" sz="2400" b="1" dirty="0">
                <a:solidFill>
                  <a:srgbClr val="FF0000"/>
                </a:solidFill>
              </a:rPr>
              <a:t> Drains</a:t>
            </a:r>
          </a:p>
        </p:txBody>
      </p:sp>
      <p:pic>
        <p:nvPicPr>
          <p:cNvPr id="11" name="Picture 2" descr="http://resources.stonemediaworks.com/product/images/2929_1_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1905000"/>
            <a:ext cx="2823189" cy="1524000"/>
          </a:xfrm>
          <a:prstGeom prst="rect">
            <a:avLst/>
          </a:prstGeom>
          <a:noFill/>
        </p:spPr>
      </p:pic>
      <p:pic>
        <p:nvPicPr>
          <p:cNvPr id="13" name="Picture 4" descr="http://resources.stonemediaworks.com/product/images/2959_2_Larg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994" y="3200400"/>
            <a:ext cx="2445605" cy="1676400"/>
          </a:xfrm>
          <a:prstGeom prst="rect">
            <a:avLst/>
          </a:prstGeom>
          <a:noFill/>
        </p:spPr>
      </p:pic>
      <p:pic>
        <p:nvPicPr>
          <p:cNvPr id="14" name="Picture 6" descr="http://resources.stonemediaworks.com/product/images/2990_1_Origin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5410200"/>
            <a:ext cx="2286000" cy="1242484"/>
          </a:xfrm>
          <a:prstGeom prst="rect">
            <a:avLst/>
          </a:prstGeom>
          <a:noFill/>
        </p:spPr>
      </p:pic>
      <p:pic>
        <p:nvPicPr>
          <p:cNvPr id="2050" name="Picture 2" descr="http://resources.stonemediaworks.com/product/images/3100_3_Large.jpe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56" t="5219" r="40044" b="5892"/>
          <a:stretch/>
        </p:blipFill>
        <p:spPr bwMode="auto">
          <a:xfrm>
            <a:off x="152400" y="1981200"/>
            <a:ext cx="729746" cy="2432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resources.stonemediaworks.com/product/images/3111_1_Original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49" y="3197442"/>
            <a:ext cx="874174" cy="246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resources.stonemediaworks.com/product/images/3116_2_Original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585" y="4205645"/>
            <a:ext cx="663492" cy="240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6484934" y="1229380"/>
            <a:ext cx="2659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Traps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10281" y="1955777"/>
            <a:ext cx="256161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With </a:t>
            </a:r>
            <a:r>
              <a:rPr lang="en-US" sz="1400" dirty="0">
                <a:solidFill>
                  <a:srgbClr val="FF0000"/>
                </a:solidFill>
              </a:rPr>
              <a:t>or</a:t>
            </a:r>
            <a:r>
              <a:rPr lang="en-US" sz="1400" dirty="0"/>
              <a:t> Without Overflow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20 Hole Grid, Clicker, Lift &amp; Turn, Finger Touch, Stationary Dome, Flat Dome Euro, Tear Drop &amp; Square Designs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343400" y="3665316"/>
            <a:ext cx="256161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P-Trap 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Bottle Trap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MT2000-2 Has Cleanout</a:t>
            </a:r>
          </a:p>
        </p:txBody>
      </p:sp>
    </p:spTree>
    <p:extLst>
      <p:ext uri="{BB962C8B-B14F-4D97-AF65-F5344CB8AC3E}">
        <p14:creationId xmlns:p14="http://schemas.microsoft.com/office/powerpoint/2010/main" val="8477995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Bathroom Accessories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60334" y="1229381"/>
            <a:ext cx="2659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Toilet Tank Levers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95400" y="1905000"/>
            <a:ext cx="3733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8650" lvl="1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Toto</a:t>
            </a:r>
          </a:p>
          <a:p>
            <a:pPr marL="628650" lvl="1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Kohler </a:t>
            </a:r>
          </a:p>
          <a:p>
            <a:pPr marL="628650" lvl="1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American Standard</a:t>
            </a:r>
          </a:p>
          <a:p>
            <a:pPr marL="628650" lvl="1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Icera</a:t>
            </a:r>
            <a:endParaRPr lang="en-US" sz="1600" dirty="0"/>
          </a:p>
          <a:p>
            <a:pPr marL="628650" lvl="1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Axent</a:t>
            </a:r>
            <a:endParaRPr lang="en-US" sz="1600" dirty="0"/>
          </a:p>
        </p:txBody>
      </p:sp>
      <p:pic>
        <p:nvPicPr>
          <p:cNvPr id="5122" name="Picture 2" descr="Image result for toto logo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0" b="30000"/>
          <a:stretch/>
        </p:blipFill>
        <p:spPr bwMode="auto">
          <a:xfrm>
            <a:off x="220693" y="4443359"/>
            <a:ext cx="2052064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sult for kohler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630" y="5628619"/>
            <a:ext cx="2511425" cy="77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mage result for american standard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890" y="4234811"/>
            <a:ext cx="2438400" cy="102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Image result for icera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611" y="5751813"/>
            <a:ext cx="2743200" cy="54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://resources.stonemediaworks.com/product/images/3131_1_Large.jpe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0495">
            <a:off x="5843155" y="1450106"/>
            <a:ext cx="268941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://resources.stonemediaworks.com/product/images/2970_1_Origina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664" y="3061829"/>
            <a:ext cx="1093505" cy="109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http://resources.stonemediaworks.com/product/images/3128_1_Original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54735"/>
            <a:ext cx="2245916" cy="988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AXENT | Luxury Bathroom Products">
            <a:extLst>
              <a:ext uri="{FF2B5EF4-FFF2-40B4-BE49-F238E27FC236}">
                <a16:creationId xmlns:a16="http://schemas.microsoft.com/office/drawing/2014/main" id="{1011CF72-7207-4C31-9A34-1755AB6E9F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22" b="31828"/>
          <a:stretch/>
        </p:blipFill>
        <p:spPr bwMode="auto">
          <a:xfrm>
            <a:off x="5986718" y="4406010"/>
            <a:ext cx="2729196" cy="98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886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2BCC7E5-D6BB-43D1-9795-4CD9680C966F}"/>
              </a:ext>
            </a:extLst>
          </p:cNvPr>
          <p:cNvSpPr txBox="1"/>
          <p:nvPr/>
        </p:nvSpPr>
        <p:spPr>
          <a:xfrm>
            <a:off x="0" y="228602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2020 Marketing Direction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2D0373-958B-4D5E-A378-8C9782438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843469"/>
            <a:ext cx="3523189" cy="44742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0B2808-DA97-4172-A957-40B648A60453}"/>
              </a:ext>
            </a:extLst>
          </p:cNvPr>
          <p:cNvSpPr txBox="1"/>
          <p:nvPr/>
        </p:nvSpPr>
        <p:spPr>
          <a:xfrm>
            <a:off x="1137792" y="2601869"/>
            <a:ext cx="2407341" cy="418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18" i="1" dirty="0"/>
              <a:t>Words, from Bruce…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210A17-CA76-4AA1-AF0F-F5CA16CA3729}"/>
              </a:ext>
            </a:extLst>
          </p:cNvPr>
          <p:cNvSpPr/>
          <p:nvPr/>
        </p:nvSpPr>
        <p:spPr>
          <a:xfrm>
            <a:off x="307764" y="5671341"/>
            <a:ext cx="36897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Use this link if next slide will not play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https://youtu.be/SYf0rZOcinE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2662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Bath Waste &amp; Overflow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252" y="1905000"/>
            <a:ext cx="5562600" cy="401024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0334" y="1229381"/>
            <a:ext cx="2430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Immerse Feature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6067647"/>
            <a:ext cx="3102504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6537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Bath Waste &amp; Overflow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0334" y="1229381"/>
            <a:ext cx="2735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DoubleFlex</a:t>
            </a:r>
            <a:r>
              <a:rPr lang="en-US" sz="2400" b="1" dirty="0">
                <a:solidFill>
                  <a:srgbClr val="FF0000"/>
                </a:solidFill>
              </a:rPr>
              <a:t> Feature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685800" y="1828800"/>
            <a:ext cx="6629400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 Light" panose="020B0502040204020203" pitchFamily="34" charset="0"/>
              </a:rPr>
              <a:t>Bath waste installations just became </a:t>
            </a:r>
            <a:r>
              <a:rPr kumimoji="0" lang="en-US" altLang="en-US" sz="1600" b="0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 Light" panose="020B0502040204020203" pitchFamily="34" charset="0"/>
              </a:rPr>
              <a:t>faster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 Light" panose="020B0502040204020203" pitchFamily="34" charset="0"/>
              </a:rPr>
              <a:t> and </a:t>
            </a:r>
            <a:r>
              <a:rPr kumimoji="0" lang="en-US" altLang="en-US" sz="1600" b="0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 Light" panose="020B0502040204020203" pitchFamily="34" charset="0"/>
              </a:rPr>
              <a:t>easier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 Light" panose="020B0502040204020203" pitchFamily="34" charset="0"/>
              </a:rPr>
              <a:t>.  The </a:t>
            </a:r>
            <a:r>
              <a:rPr kumimoji="0" lang="en-US" altLang="en-US" sz="16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Segoe UI Light" panose="020B0502040204020203" pitchFamily="34" charset="0"/>
              </a:rPr>
              <a:t>DoubleFlex</a:t>
            </a:r>
            <a:r>
              <a:rPr kumimoji="0" lang="en-US" altLang="en-US" sz="16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 Light" panose="020B0502040204020203" pitchFamily="34" charset="0"/>
              </a:rPr>
              <a:t>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 Light" panose="020B0502040204020203" pitchFamily="34" charset="0"/>
              </a:rPr>
              <a:t>is designed to handle misalignment problems.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Segoe UI Light" panose="020B05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 Light" panose="020B0502040204020203" pitchFamily="34" charset="0"/>
              </a:rPr>
              <a:t>The </a:t>
            </a:r>
            <a:r>
              <a:rPr kumimoji="0" lang="en-US" altLang="en-US" sz="1600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 Light" panose="020B0502040204020203" pitchFamily="34" charset="0"/>
              </a:rPr>
              <a:t>SECRET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 Light" panose="020B0502040204020203" pitchFamily="34" charset="0"/>
              </a:rPr>
              <a:t>...patented swivel joints at the overflow head and at the sanitary tee. 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 Light" panose="020B0502040204020203" pitchFamily="34" charset="0"/>
              </a:rPr>
              <a:t>Available in PVC and ABS.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" y="4029075"/>
            <a:ext cx="3778250" cy="2295525"/>
          </a:xfrm>
          <a:prstGeom prst="rect">
            <a:avLst/>
          </a:prstGeom>
          <a:noFill/>
          <a:ln w="9525" algn="in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98462" y="3654425"/>
            <a:ext cx="3640138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sng" strike="noStrike" cap="none" normalizeH="0" baseline="0">
                <a:ln>
                  <a:noFill/>
                </a:ln>
                <a:solidFill>
                  <a:srgbClr val="800000"/>
                </a:solidFill>
                <a:effectLst/>
                <a:latin typeface="Arial Rounded MT Bold" panose="020F0704030504030204" pitchFamily="34" charset="0"/>
              </a:rPr>
              <a:t>Problem/Scenario 1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832" y="4038600"/>
            <a:ext cx="3894968" cy="2286000"/>
          </a:xfrm>
          <a:prstGeom prst="rect">
            <a:avLst/>
          </a:prstGeom>
          <a:noFill/>
          <a:ln w="9525" algn="in">
            <a:solidFill>
              <a:srgbClr val="0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809294" y="3657600"/>
            <a:ext cx="3805235" cy="371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sng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Arial Rounded MT Bold" panose="020F0704030504030204" pitchFamily="34" charset="0"/>
              </a:rPr>
              <a:t>Problem/Scenario 2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2913856"/>
            <a:ext cx="2214563" cy="56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2926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2BCC7E5-D6BB-43D1-9795-4CD9680C966F}"/>
              </a:ext>
            </a:extLst>
          </p:cNvPr>
          <p:cNvSpPr txBox="1"/>
          <p:nvPr/>
        </p:nvSpPr>
        <p:spPr>
          <a:xfrm>
            <a:off x="0" y="228602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BDEXP Drains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247EFE-C4B1-4102-B9A9-788E6B792DD0}"/>
              </a:ext>
            </a:extLst>
          </p:cNvPr>
          <p:cNvSpPr txBox="1"/>
          <p:nvPr/>
        </p:nvSpPr>
        <p:spPr>
          <a:xfrm>
            <a:off x="386062" y="1214573"/>
            <a:ext cx="8380554" cy="526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24" b="1" dirty="0"/>
              <a:t>Freestanding Tub Exposed Bath Waste &amp; Overflows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13B8FA-2541-4F81-B6BF-AEFD2FF165F8}"/>
              </a:ext>
            </a:extLst>
          </p:cNvPr>
          <p:cNvSpPr txBox="1"/>
          <p:nvPr/>
        </p:nvSpPr>
        <p:spPr>
          <a:xfrm>
            <a:off x="386062" y="1715370"/>
            <a:ext cx="8380554" cy="581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77" b="1" dirty="0">
                <a:solidFill>
                  <a:srgbClr val="FF0000"/>
                </a:solidFill>
              </a:rPr>
              <a:t>BDEXP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B50605-EA56-4039-B91C-26E75E0A7D6B}"/>
              </a:ext>
            </a:extLst>
          </p:cNvPr>
          <p:cNvSpPr txBox="1"/>
          <p:nvPr/>
        </p:nvSpPr>
        <p:spPr>
          <a:xfrm>
            <a:off x="507524" y="1957177"/>
            <a:ext cx="4728154" cy="2047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88" dirty="0"/>
              <a:t>5 Different Models</a:t>
            </a:r>
          </a:p>
          <a:p>
            <a:pPr marL="252146" indent="-252146">
              <a:buFont typeface="Arial" panose="020B0604020202020204" pitchFamily="34" charset="0"/>
              <a:buChar char="•"/>
            </a:pPr>
            <a:r>
              <a:rPr lang="en-US" sz="1588" dirty="0"/>
              <a:t>Bottom Outlet   </a:t>
            </a:r>
            <a:r>
              <a:rPr lang="en-US" sz="1588" dirty="0">
                <a:solidFill>
                  <a:srgbClr val="FF0000"/>
                </a:solidFill>
              </a:rPr>
              <a:t>BDEXP1</a:t>
            </a:r>
          </a:p>
          <a:p>
            <a:pPr marL="252146" indent="-252146">
              <a:buFont typeface="Arial" panose="020B0604020202020204" pitchFamily="34" charset="0"/>
              <a:buChar char="•"/>
            </a:pPr>
            <a:r>
              <a:rPr lang="en-US" sz="1588" dirty="0"/>
              <a:t>Direct Outlet  </a:t>
            </a:r>
            <a:r>
              <a:rPr lang="en-US" sz="1588" dirty="0">
                <a:solidFill>
                  <a:srgbClr val="FF0000"/>
                </a:solidFill>
              </a:rPr>
              <a:t> BDEXP2</a:t>
            </a:r>
            <a:endParaRPr lang="en-US" sz="1588" dirty="0"/>
          </a:p>
          <a:p>
            <a:pPr marL="252146" indent="-252146">
              <a:buFont typeface="Arial" panose="020B0604020202020204" pitchFamily="34" charset="0"/>
              <a:buChar char="•"/>
            </a:pPr>
            <a:r>
              <a:rPr lang="en-US" sz="1588" dirty="0"/>
              <a:t>Detached   </a:t>
            </a:r>
            <a:r>
              <a:rPr lang="en-US" sz="1588" dirty="0">
                <a:solidFill>
                  <a:srgbClr val="FF0000"/>
                </a:solidFill>
              </a:rPr>
              <a:t>BDEXP3</a:t>
            </a:r>
            <a:endParaRPr lang="en-US" sz="1588" dirty="0"/>
          </a:p>
          <a:p>
            <a:pPr marL="252146" indent="-252146">
              <a:buFont typeface="Arial" panose="020B0604020202020204" pitchFamily="34" charset="0"/>
              <a:buChar char="•"/>
            </a:pPr>
            <a:r>
              <a:rPr lang="en-US" sz="1588" dirty="0"/>
              <a:t>Bottom Outlet Extended   </a:t>
            </a:r>
            <a:r>
              <a:rPr lang="en-US" sz="1588" dirty="0">
                <a:solidFill>
                  <a:srgbClr val="FF0000"/>
                </a:solidFill>
              </a:rPr>
              <a:t>BDEXP1-VA</a:t>
            </a:r>
            <a:endParaRPr lang="en-US" sz="1588" dirty="0"/>
          </a:p>
          <a:p>
            <a:pPr marL="252146" indent="-252146">
              <a:buFont typeface="Arial" panose="020B0604020202020204" pitchFamily="34" charset="0"/>
              <a:buChar char="•"/>
            </a:pPr>
            <a:r>
              <a:rPr lang="en-US" sz="1588" dirty="0"/>
              <a:t>Direct Outlet Extended   </a:t>
            </a:r>
            <a:r>
              <a:rPr lang="en-US" sz="1588" dirty="0">
                <a:solidFill>
                  <a:srgbClr val="FF0000"/>
                </a:solidFill>
              </a:rPr>
              <a:t>BDEXP2-VA</a:t>
            </a:r>
            <a:endParaRPr lang="en-US" sz="1588" dirty="0"/>
          </a:p>
          <a:p>
            <a:pPr marL="655579" lvl="1" indent="-252146">
              <a:buFont typeface="Arial" panose="020B0604020202020204" pitchFamily="34" charset="0"/>
              <a:buChar char="•"/>
            </a:pPr>
            <a:r>
              <a:rPr lang="en-US" sz="1588" dirty="0"/>
              <a:t>Extended models will fit Victoria &amp; Albert tubs</a:t>
            </a:r>
          </a:p>
          <a:p>
            <a:pPr marL="252146" indent="-252146">
              <a:buFont typeface="Arial" panose="020B0604020202020204" pitchFamily="34" charset="0"/>
              <a:buChar char="•"/>
            </a:pPr>
            <a:r>
              <a:rPr lang="en-US" sz="1588" dirty="0"/>
              <a:t>Available in CPB, BRN, PN, MB, CHBRZ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C15F66-61AD-480F-B549-6497746604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0841"/>
          <a:stretch/>
        </p:blipFill>
        <p:spPr>
          <a:xfrm>
            <a:off x="6329227" y="1903026"/>
            <a:ext cx="1700402" cy="18297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0EFB89-BD47-4D74-A2F0-00847A0CA5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959" r="41544"/>
          <a:stretch/>
        </p:blipFill>
        <p:spPr>
          <a:xfrm>
            <a:off x="386062" y="4313135"/>
            <a:ext cx="1552919" cy="18297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E75040-17FE-4B6D-AE2D-5103464B9B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810"/>
          <a:stretch/>
        </p:blipFill>
        <p:spPr>
          <a:xfrm>
            <a:off x="2181461" y="4330349"/>
            <a:ext cx="1969344" cy="18297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AC9D07-EB1F-4E51-AA80-790A20C443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7637"/>
          <a:stretch/>
        </p:blipFill>
        <p:spPr>
          <a:xfrm>
            <a:off x="4715580" y="4240546"/>
            <a:ext cx="1700403" cy="19332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640D985-D14D-4EC1-A059-271509143A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017" t="7498"/>
          <a:stretch/>
        </p:blipFill>
        <p:spPr>
          <a:xfrm>
            <a:off x="6758595" y="4300997"/>
            <a:ext cx="1929940" cy="197494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C807E5E-3BC0-449C-A9EB-6FBE2E37446C}"/>
              </a:ext>
            </a:extLst>
          </p:cNvPr>
          <p:cNvSpPr txBox="1"/>
          <p:nvPr/>
        </p:nvSpPr>
        <p:spPr>
          <a:xfrm>
            <a:off x="6671910" y="3660785"/>
            <a:ext cx="1070993" cy="336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88" dirty="0">
                <a:solidFill>
                  <a:srgbClr val="FF0000"/>
                </a:solidFill>
              </a:rPr>
              <a:t>BDEXP1</a:t>
            </a:r>
            <a:endParaRPr lang="en-US" sz="1588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BE9917-4093-405C-B184-D460A5394B97}"/>
              </a:ext>
            </a:extLst>
          </p:cNvPr>
          <p:cNvSpPr txBox="1"/>
          <p:nvPr/>
        </p:nvSpPr>
        <p:spPr>
          <a:xfrm>
            <a:off x="545692" y="5950057"/>
            <a:ext cx="1070993" cy="336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88" dirty="0">
                <a:solidFill>
                  <a:srgbClr val="FF0000"/>
                </a:solidFill>
              </a:rPr>
              <a:t>BDEXP2</a:t>
            </a:r>
            <a:endParaRPr lang="en-US" sz="1588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674985-31C7-49FE-821C-4B2244BD0A51}"/>
              </a:ext>
            </a:extLst>
          </p:cNvPr>
          <p:cNvSpPr txBox="1"/>
          <p:nvPr/>
        </p:nvSpPr>
        <p:spPr>
          <a:xfrm>
            <a:off x="2417434" y="5979955"/>
            <a:ext cx="1070993" cy="336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88" dirty="0">
                <a:solidFill>
                  <a:srgbClr val="FF0000"/>
                </a:solidFill>
              </a:rPr>
              <a:t>BDEXP3</a:t>
            </a:r>
            <a:endParaRPr lang="en-US" sz="1588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11614D-DA65-4C7E-8F11-C90525BFA261}"/>
              </a:ext>
            </a:extLst>
          </p:cNvPr>
          <p:cNvSpPr txBox="1"/>
          <p:nvPr/>
        </p:nvSpPr>
        <p:spPr>
          <a:xfrm>
            <a:off x="5030284" y="6010834"/>
            <a:ext cx="1234743" cy="336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88" dirty="0">
                <a:solidFill>
                  <a:srgbClr val="FF0000"/>
                </a:solidFill>
              </a:rPr>
              <a:t>BDEXP1-VA</a:t>
            </a:r>
            <a:endParaRPr lang="en-US" sz="1588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D4EDDA-3A4C-4A4D-958A-895AF4F45269}"/>
              </a:ext>
            </a:extLst>
          </p:cNvPr>
          <p:cNvSpPr txBox="1"/>
          <p:nvPr/>
        </p:nvSpPr>
        <p:spPr>
          <a:xfrm>
            <a:off x="7021280" y="5979955"/>
            <a:ext cx="1234743" cy="336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88" dirty="0">
                <a:solidFill>
                  <a:srgbClr val="FF0000"/>
                </a:solidFill>
              </a:rPr>
              <a:t>BDEXP2-VA</a:t>
            </a:r>
            <a:endParaRPr lang="en-US" sz="1588" dirty="0"/>
          </a:p>
        </p:txBody>
      </p:sp>
    </p:spTree>
    <p:extLst>
      <p:ext uri="{BB962C8B-B14F-4D97-AF65-F5344CB8AC3E}">
        <p14:creationId xmlns:p14="http://schemas.microsoft.com/office/powerpoint/2010/main" val="22223250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Tub Docking Station</a:t>
            </a:r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34690DD1-A632-427F-8D9E-78BB87FD8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9144000" cy="480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8783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Tub Docking Station</a:t>
            </a:r>
          </a:p>
        </p:txBody>
      </p:sp>
      <p:pic>
        <p:nvPicPr>
          <p:cNvPr id="4" name="Picture 3" descr="A picture containing text, indoor, screenshot, different&#10;&#10;Description automatically generated">
            <a:extLst>
              <a:ext uri="{FF2B5EF4-FFF2-40B4-BE49-F238E27FC236}">
                <a16:creationId xmlns:a16="http://schemas.microsoft.com/office/drawing/2014/main" id="{A9ED7FD0-EE49-4D16-835E-BB4CBFDEB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" y="1219200"/>
            <a:ext cx="9144000" cy="551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350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2BCC7E5-D6BB-43D1-9795-4CD9680C966F}"/>
              </a:ext>
            </a:extLst>
          </p:cNvPr>
          <p:cNvSpPr txBox="1"/>
          <p:nvPr/>
        </p:nvSpPr>
        <p:spPr>
          <a:xfrm>
            <a:off x="0" y="228602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2020 Marketing Direction</a:t>
            </a:r>
          </a:p>
        </p:txBody>
      </p:sp>
      <p:pic>
        <p:nvPicPr>
          <p:cNvPr id="3" name="Online Media 2" title="Bruce &quot;Kitchen Sink Suite&quot; Pamphlet Demonstration">
            <a:hlinkClick r:id="" action="ppaction://media"/>
            <a:extLst>
              <a:ext uri="{FF2B5EF4-FFF2-40B4-BE49-F238E27FC236}">
                <a16:creationId xmlns:a16="http://schemas.microsoft.com/office/drawing/2014/main" id="{96BF7FFC-F67E-42CD-BC4F-EA78428BB76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4471" y="1483497"/>
            <a:ext cx="8875059" cy="499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66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Perfect Grind Waste Disposers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81400" y="1371600"/>
            <a:ext cx="4876800" cy="3485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All showroom models have </a:t>
            </a:r>
            <a:r>
              <a:rPr lang="en-US" sz="3200" b="1" i="1" u="sng" dirty="0">
                <a:solidFill>
                  <a:srgbClr val="FF0000"/>
                </a:solidFill>
              </a:rPr>
              <a:t>LIFETIME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warranty!</a:t>
            </a:r>
          </a:p>
          <a:p>
            <a:pPr algn="ctr"/>
            <a:endParaRPr lang="en-US" sz="3200" b="1" dirty="0">
              <a:solidFill>
                <a:srgbClr val="FF0000"/>
              </a:solidFill>
            </a:endParaRPr>
          </a:p>
          <a:p>
            <a:pPr algn="ctr"/>
            <a:r>
              <a:rPr lang="en-US" sz="3200" dirty="0"/>
              <a:t>⅝ hp</a:t>
            </a:r>
          </a:p>
          <a:p>
            <a:pPr algn="ctr"/>
            <a:endParaRPr lang="en-US" sz="1050" dirty="0"/>
          </a:p>
          <a:p>
            <a:pPr algn="ctr"/>
            <a:r>
              <a:rPr lang="en-US" sz="3200" dirty="0"/>
              <a:t> ¾ hp</a:t>
            </a:r>
          </a:p>
          <a:p>
            <a:pPr algn="ctr"/>
            <a:endParaRPr lang="en-US" sz="1050" dirty="0"/>
          </a:p>
          <a:p>
            <a:pPr algn="ctr"/>
            <a:r>
              <a:rPr lang="en-US" sz="3200" dirty="0"/>
              <a:t>1-¼ hp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88308"/>
            <a:ext cx="3756309" cy="5638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4B0F7C-A094-47B7-9945-D5A16859D0CC}"/>
              </a:ext>
            </a:extLst>
          </p:cNvPr>
          <p:cNvSpPr txBox="1"/>
          <p:nvPr/>
        </p:nvSpPr>
        <p:spPr>
          <a:xfrm>
            <a:off x="3276600" y="5693046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Not sold in Big Box retail!</a:t>
            </a:r>
          </a:p>
        </p:txBody>
      </p:sp>
    </p:spTree>
    <p:extLst>
      <p:ext uri="{BB962C8B-B14F-4D97-AF65-F5344CB8AC3E}">
        <p14:creationId xmlns:p14="http://schemas.microsoft.com/office/powerpoint/2010/main" val="39539926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180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1f3ff68b-e3bc-45f8-8607-4e8303c62600@namprd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962701"/>
            <a:ext cx="686050" cy="13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898" name="Picture 2" descr="http://www.clipartbest.com/cliparts/9ip/eK4/9ipeK48kT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2133600"/>
            <a:ext cx="4023970" cy="3493029"/>
          </a:xfrm>
          <a:prstGeom prst="rect">
            <a:avLst/>
          </a:prstGeom>
          <a:noFill/>
        </p:spPr>
      </p:pic>
      <p:pic>
        <p:nvPicPr>
          <p:cNvPr id="208902" name="Picture 6" descr="http://images.insinkerator.com/products/evoexcel_reg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19600" y="3733800"/>
            <a:ext cx="1219200" cy="12192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4038600" y="5791200"/>
            <a:ext cx="248540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25.5 lbs!!!</a:t>
            </a:r>
          </a:p>
        </p:txBody>
      </p:sp>
      <p:sp>
        <p:nvSpPr>
          <p:cNvPr id="9" name="Rectangle 8"/>
          <p:cNvSpPr/>
          <p:nvPr/>
        </p:nvSpPr>
        <p:spPr>
          <a:xfrm>
            <a:off x="6886651" y="5638800"/>
            <a:ext cx="225734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13 lbs!!!</a:t>
            </a:r>
          </a:p>
        </p:txBody>
      </p:sp>
      <p:pic>
        <p:nvPicPr>
          <p:cNvPr id="10" name="Picture 6" descr="http://images.insinkerator.com/products/evoexcel_reg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76200" y="3429000"/>
            <a:ext cx="1981200" cy="1981200"/>
          </a:xfrm>
          <a:prstGeom prst="rect">
            <a:avLst/>
          </a:prstGeom>
          <a:noFill/>
        </p:spPr>
      </p:pic>
      <p:cxnSp>
        <p:nvCxnSpPr>
          <p:cNvPr id="13" name="Straight Connector 12"/>
          <p:cNvCxnSpPr/>
          <p:nvPr/>
        </p:nvCxnSpPr>
        <p:spPr>
          <a:xfrm>
            <a:off x="2133600" y="3429000"/>
            <a:ext cx="0" cy="1981200"/>
          </a:xfrm>
          <a:prstGeom prst="line">
            <a:avLst/>
          </a:prstGeom>
          <a:ln w="25400"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04800" y="2971800"/>
            <a:ext cx="1143000" cy="0"/>
          </a:xfrm>
          <a:prstGeom prst="line">
            <a:avLst/>
          </a:prstGeom>
          <a:ln w="25400"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971800" y="2971800"/>
            <a:ext cx="990600" cy="0"/>
          </a:xfrm>
          <a:prstGeom prst="line">
            <a:avLst/>
          </a:prstGeom>
          <a:ln w="25400"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04800" y="2678668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9”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819400" y="26670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7 ⅝”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2133600" y="3048000"/>
            <a:ext cx="0" cy="2362200"/>
          </a:xfrm>
          <a:prstGeom prst="line">
            <a:avLst/>
          </a:prstGeom>
          <a:ln w="25400"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981200" y="2895600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14 ⅛”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95400" y="3276600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13 </a:t>
            </a:r>
            <a:r>
              <a:rPr lang="en-US" sz="1400" dirty="0">
                <a:latin typeface="Bodoni MT"/>
              </a:rPr>
              <a:t>½</a:t>
            </a:r>
            <a:r>
              <a:rPr lang="en-US" sz="1400" dirty="0"/>
              <a:t>”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Smaller and Lighter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14400" y="1956137"/>
            <a:ext cx="2284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/>
              <a:t>SHORTER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685" y="2819400"/>
            <a:ext cx="1928915" cy="2895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529" y="2727374"/>
            <a:ext cx="1141792" cy="171400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65D5F52-9914-43AB-BCC5-D6D9CEFE7C29}"/>
              </a:ext>
            </a:extLst>
          </p:cNvPr>
          <p:cNvSpPr txBox="1"/>
          <p:nvPr/>
        </p:nvSpPr>
        <p:spPr>
          <a:xfrm>
            <a:off x="5391237" y="1407414"/>
            <a:ext cx="1980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/>
              <a:t>LIGHTER</a:t>
            </a:r>
          </a:p>
        </p:txBody>
      </p:sp>
    </p:spTree>
    <p:extLst>
      <p:ext uri="{BB962C8B-B14F-4D97-AF65-F5344CB8AC3E}">
        <p14:creationId xmlns:p14="http://schemas.microsoft.com/office/powerpoint/2010/main" val="1936135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Perfect Grind Waste Disposers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1371600"/>
            <a:ext cx="6019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Inner Workings:</a:t>
            </a:r>
          </a:p>
          <a:p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7" b="12882"/>
          <a:stretch/>
        </p:blipFill>
        <p:spPr>
          <a:xfrm>
            <a:off x="1981200" y="1752600"/>
            <a:ext cx="5181600" cy="482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721382"/>
      </p:ext>
    </p:extLst>
  </p:cSld>
  <p:clrMapOvr>
    <a:masterClrMapping/>
  </p:clrMapOvr>
</p:sld>
</file>

<file path=ppt/theme/theme1.xml><?xml version="1.0" encoding="utf-8"?>
<a:theme xmlns:a="http://schemas.openxmlformats.org/drawingml/2006/main" name="2016 mp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34347</TotalTime>
  <Words>1492</Words>
  <Application>Microsoft Office PowerPoint</Application>
  <PresentationFormat>On-screen Show (4:3)</PresentationFormat>
  <Paragraphs>339</Paragraphs>
  <Slides>44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5" baseType="lpstr">
      <vt:lpstr>Arial</vt:lpstr>
      <vt:lpstr>Arial Rounded MT Bold</vt:lpstr>
      <vt:lpstr>Bodoni MT</vt:lpstr>
      <vt:lpstr>Calibri</vt:lpstr>
      <vt:lpstr>Gill Sans MT</vt:lpstr>
      <vt:lpstr>Museo Slab 500</vt:lpstr>
      <vt:lpstr>museo-slab</vt:lpstr>
      <vt:lpstr>Raleway</vt:lpstr>
      <vt:lpstr>Segoe UI Light</vt:lpstr>
      <vt:lpstr>Symbol</vt:lpstr>
      <vt:lpstr>2016 mpp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Michael Pechar</dc:creator>
  <cp:lastModifiedBy>Ryan Reidel</cp:lastModifiedBy>
  <cp:revision>161</cp:revision>
  <dcterms:created xsi:type="dcterms:W3CDTF">2016-07-29T14:18:07Z</dcterms:created>
  <dcterms:modified xsi:type="dcterms:W3CDTF">2021-08-30T21:35:27Z</dcterms:modified>
</cp:coreProperties>
</file>